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7FB8"/>
    <a:srgbClr val="B4DC5C"/>
    <a:srgbClr val="5C4176"/>
    <a:srgbClr val="F2F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50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C55534-D61A-23F9-9EFD-C3186E9A8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87AD112-17AB-E0AF-BF37-597D6E298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EB8BAA-DD99-18C2-7A75-89863A660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FEC6-6F60-4A3D-A6D7-863DAEE06A75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CDA0B1-B8CD-D655-2EB8-7B00240A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FF71A9-DB60-2583-19B9-DA06E29F7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4E9F-A7C7-41CB-AB36-BB7B2284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89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489F2-0E0C-E55F-8BA9-AD1EC6F0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DB5B63-A90F-3794-D039-5FCE280DC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CCBFE3-253D-D2FB-A0AD-254C1645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FEC6-6F60-4A3D-A6D7-863DAEE06A75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39C820-E220-1603-A433-89691A50A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B33D83-9EF9-DC87-2B20-048D6B89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4E9F-A7C7-41CB-AB36-BB7B2284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53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1E954FB-A9AC-B818-F6D4-5EE24B089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3248021-88E6-6025-3C94-2F7E18DA5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32BB5-9579-C085-901F-386E2C235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FEC6-6F60-4A3D-A6D7-863DAEE06A75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227CCF-9A8A-5A90-852C-B24FD7CB4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EB95E7-0AFC-15E7-B768-AC3B17C7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4E9F-A7C7-41CB-AB36-BB7B2284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96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D0366-A5C0-93E7-1087-CAF22191C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BCE985-4A86-6F12-610E-42AD2158D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09840F-7DF2-C83A-C81B-05CE67F7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FEC6-6F60-4A3D-A6D7-863DAEE06A75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E01820-DBC6-C834-75E0-1A9BC0B06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A24390-DD23-4EEE-360E-8E175B2F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4E9F-A7C7-41CB-AB36-BB7B2284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20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59739-7CA1-2C3E-C402-9EAB8C0E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3FEB35-7D68-FF75-3FDE-D73EE2BE4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EF0E1F-EB72-B955-3299-C3E344BB1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FEC6-6F60-4A3D-A6D7-863DAEE06A75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30400-E551-954C-4565-E1C2EB77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50BBAB-DE28-5A3A-C6FD-249D037CB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4E9F-A7C7-41CB-AB36-BB7B2284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52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B4AA2-5AB9-C26E-2D22-D8122D6C8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1709D6-64D3-691C-3F7F-FE30443AF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40DC78-9E29-5B1E-FBEC-31F0ECB99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633DCF-1991-5796-FF93-A2773608A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FEC6-6F60-4A3D-A6D7-863DAEE06A75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7DC496-140D-1ECF-AB03-569E7AEE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A3BBB9-ED6E-91D2-257E-AB35D09CF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4E9F-A7C7-41CB-AB36-BB7B2284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63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F4EDF-51D5-D45E-31B8-1AC8F820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1C2A8F-BFD2-DCB0-1E22-C4C03ABAD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61AC49-9A55-9DC1-AB75-4D4A5C2D7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B64E38E-E774-1FF5-9826-DE4EF7E68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DC3B3A8-6561-442B-E274-77C937F59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9DBCC89-BFAE-B5C5-1C81-30D402972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FEC6-6F60-4A3D-A6D7-863DAEE06A75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5D43DCB-492F-4314-DA23-9776CF3E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B2DD80E-684A-895F-571B-867942F9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4E9F-A7C7-41CB-AB36-BB7B2284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84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484CA-7C30-B233-F127-49BE763F5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0AD10CD-6B6C-C93B-0C34-E5AB525B7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FEC6-6F60-4A3D-A6D7-863DAEE06A75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EEFF6DA-E076-63F5-4A8B-607D05CA4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230BBAC-CAB7-5485-D007-1DA78274C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4E9F-A7C7-41CB-AB36-BB7B2284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7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7257E41-5DB7-E460-5364-C4FC94F8A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FEC6-6F60-4A3D-A6D7-863DAEE06A75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55472DD-5BB2-D0D9-0018-5043FA51A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14172FE-AC83-C755-D29A-C54301918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4E9F-A7C7-41CB-AB36-BB7B2284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75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95DF8-9C22-50D6-A508-35AF8E295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DC94-64C1-12B6-7E75-4C6B4486D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2D647D-553D-2E61-5A17-ED325C5AE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B96E41-798C-D35D-A45B-28EF0B806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FEC6-6F60-4A3D-A6D7-863DAEE06A75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484D82-39BA-41CF-3E6C-01B39F41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45C9A4-8E28-B67D-7369-A9293CF0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4E9F-A7C7-41CB-AB36-BB7B2284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5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384DB4-78D5-0CBE-2017-1907932EA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5E4F458-0E14-2821-227D-FB9C68ADB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CBC0A1-08D6-EA29-263A-58BE80E0E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35B82B-AEC8-62C1-F17F-02CA8878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FEC6-6F60-4A3D-A6D7-863DAEE06A75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17E836-BE1E-3B17-2093-F62830C0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2D02AA-1FC6-678A-99BF-8513A26A6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74E9F-A7C7-41CB-AB36-BB7B2284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15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2FDC7"/>
            </a:gs>
            <a:gs pos="33000">
              <a:srgbClr val="B4DC5C"/>
            </a:gs>
            <a:gs pos="57000">
              <a:srgbClr val="987FB8"/>
            </a:gs>
            <a:gs pos="100000">
              <a:srgbClr val="5C417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7BB7A6D-2C23-B19C-5F21-A01FD607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881873-4E40-32EF-E4FF-412BF4B3B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C2E6CF-7484-7D17-CE2C-4637AE87E7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AFEC6-6F60-4A3D-A6D7-863DAEE06A75}" type="datetimeFigureOut">
              <a:rPr lang="de-DE" smtClean="0"/>
              <a:t>09.09.2023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4E57D2-8C3F-2EE5-6C57-6BBEE56F3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AEAB92-5C86-56E6-B977-D00CA3824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74E9F-A7C7-41CB-AB36-BB7B22844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97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32629CAC-BF27-59BB-9FDE-73CAC62B0F5E}"/>
              </a:ext>
            </a:extLst>
          </p:cNvPr>
          <p:cNvGrpSpPr/>
          <p:nvPr/>
        </p:nvGrpSpPr>
        <p:grpSpPr>
          <a:xfrm>
            <a:off x="3648722" y="-159991"/>
            <a:ext cx="5156752" cy="7279964"/>
            <a:chOff x="3648722" y="-159991"/>
            <a:chExt cx="5156752" cy="7279964"/>
          </a:xfrm>
          <a:blipFill>
            <a:blip r:embed="rId2"/>
            <a:stretch>
              <a:fillRect/>
            </a:stretch>
          </a:blipFill>
        </p:grpSpPr>
        <p:pic>
          <p:nvPicPr>
            <p:cNvPr id="4" name="Grafik 3" descr="Ein Bild, das Kleinkind, Person, Zubehör, Spektakel enthält.&#10;&#10;Automatisch generierte Beschreibung">
              <a:extLst>
                <a:ext uri="{FF2B5EF4-FFF2-40B4-BE49-F238E27FC236}">
                  <a16:creationId xmlns:a16="http://schemas.microsoft.com/office/drawing/2014/main" id="{FA1E3E4B-38EE-ECE4-ABD1-D633E2199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4630" y="0"/>
              <a:ext cx="4542739" cy="6858000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CE2EDF73-4FA7-ACC6-64A3-C48C29888BDB}"/>
                </a:ext>
              </a:extLst>
            </p:cNvPr>
            <p:cNvSpPr/>
            <p:nvPr/>
          </p:nvSpPr>
          <p:spPr>
            <a:xfrm>
              <a:off x="3684233" y="-159991"/>
              <a:ext cx="4826330" cy="1473886"/>
            </a:xfrm>
            <a:custGeom>
              <a:avLst/>
              <a:gdLst>
                <a:gd name="connsiteX0" fmla="*/ 106532 w 4826330"/>
                <a:gd name="connsiteY0" fmla="*/ 142236 h 1473886"/>
                <a:gd name="connsiteX1" fmla="*/ 106532 w 4826330"/>
                <a:gd name="connsiteY1" fmla="*/ 470709 h 1473886"/>
                <a:gd name="connsiteX2" fmla="*/ 79899 w 4826330"/>
                <a:gd name="connsiteY2" fmla="*/ 577241 h 1473886"/>
                <a:gd name="connsiteX3" fmla="*/ 62144 w 4826330"/>
                <a:gd name="connsiteY3" fmla="*/ 639385 h 1473886"/>
                <a:gd name="connsiteX4" fmla="*/ 26633 w 4826330"/>
                <a:gd name="connsiteY4" fmla="*/ 692651 h 1473886"/>
                <a:gd name="connsiteX5" fmla="*/ 0 w 4826330"/>
                <a:gd name="connsiteY5" fmla="*/ 745917 h 1473886"/>
                <a:gd name="connsiteX6" fmla="*/ 8878 w 4826330"/>
                <a:gd name="connsiteY6" fmla="*/ 967859 h 1473886"/>
                <a:gd name="connsiteX7" fmla="*/ 35511 w 4826330"/>
                <a:gd name="connsiteY7" fmla="*/ 1092146 h 1473886"/>
                <a:gd name="connsiteX8" fmla="*/ 44388 w 4826330"/>
                <a:gd name="connsiteY8" fmla="*/ 1172045 h 1473886"/>
                <a:gd name="connsiteX9" fmla="*/ 35511 w 4826330"/>
                <a:gd name="connsiteY9" fmla="*/ 1207556 h 1473886"/>
                <a:gd name="connsiteX10" fmla="*/ 53266 w 4826330"/>
                <a:gd name="connsiteY10" fmla="*/ 1376232 h 1473886"/>
                <a:gd name="connsiteX11" fmla="*/ 79899 w 4826330"/>
                <a:gd name="connsiteY11" fmla="*/ 1447253 h 1473886"/>
                <a:gd name="connsiteX12" fmla="*/ 115410 w 4826330"/>
                <a:gd name="connsiteY12" fmla="*/ 1473886 h 1473886"/>
                <a:gd name="connsiteX13" fmla="*/ 292963 w 4826330"/>
                <a:gd name="connsiteY13" fmla="*/ 1465008 h 1473886"/>
                <a:gd name="connsiteX14" fmla="*/ 417250 w 4826330"/>
                <a:gd name="connsiteY14" fmla="*/ 1429498 h 1473886"/>
                <a:gd name="connsiteX15" fmla="*/ 506027 w 4826330"/>
                <a:gd name="connsiteY15" fmla="*/ 1411742 h 1473886"/>
                <a:gd name="connsiteX16" fmla="*/ 532660 w 4826330"/>
                <a:gd name="connsiteY16" fmla="*/ 1402865 h 1473886"/>
                <a:gd name="connsiteX17" fmla="*/ 603682 w 4826330"/>
                <a:gd name="connsiteY17" fmla="*/ 1376232 h 1473886"/>
                <a:gd name="connsiteX18" fmla="*/ 656948 w 4826330"/>
                <a:gd name="connsiteY18" fmla="*/ 1358476 h 1473886"/>
                <a:gd name="connsiteX19" fmla="*/ 710214 w 4826330"/>
                <a:gd name="connsiteY19" fmla="*/ 1296333 h 1473886"/>
                <a:gd name="connsiteX20" fmla="*/ 727969 w 4826330"/>
                <a:gd name="connsiteY20" fmla="*/ 1269700 h 1473886"/>
                <a:gd name="connsiteX21" fmla="*/ 754602 w 4826330"/>
                <a:gd name="connsiteY21" fmla="*/ 1198678 h 1473886"/>
                <a:gd name="connsiteX22" fmla="*/ 772357 w 4826330"/>
                <a:gd name="connsiteY22" fmla="*/ 1127657 h 1473886"/>
                <a:gd name="connsiteX23" fmla="*/ 798990 w 4826330"/>
                <a:gd name="connsiteY23" fmla="*/ 1101024 h 1473886"/>
                <a:gd name="connsiteX24" fmla="*/ 878889 w 4826330"/>
                <a:gd name="connsiteY24" fmla="*/ 1012247 h 1473886"/>
                <a:gd name="connsiteX25" fmla="*/ 896645 w 4826330"/>
                <a:gd name="connsiteY25" fmla="*/ 941226 h 1473886"/>
                <a:gd name="connsiteX26" fmla="*/ 914400 w 4826330"/>
                <a:gd name="connsiteY26" fmla="*/ 896838 h 1473886"/>
                <a:gd name="connsiteX27" fmla="*/ 949911 w 4826330"/>
                <a:gd name="connsiteY27" fmla="*/ 870205 h 1473886"/>
                <a:gd name="connsiteX28" fmla="*/ 985421 w 4826330"/>
                <a:gd name="connsiteY28" fmla="*/ 852449 h 1473886"/>
                <a:gd name="connsiteX29" fmla="*/ 1083076 w 4826330"/>
                <a:gd name="connsiteY29" fmla="*/ 808061 h 1473886"/>
                <a:gd name="connsiteX30" fmla="*/ 1180730 w 4826330"/>
                <a:gd name="connsiteY30" fmla="*/ 710407 h 1473886"/>
                <a:gd name="connsiteX31" fmla="*/ 1216241 w 4826330"/>
                <a:gd name="connsiteY31" fmla="*/ 683774 h 1473886"/>
                <a:gd name="connsiteX32" fmla="*/ 1296140 w 4826330"/>
                <a:gd name="connsiteY32" fmla="*/ 621630 h 1473886"/>
                <a:gd name="connsiteX33" fmla="*/ 1376039 w 4826330"/>
                <a:gd name="connsiteY33" fmla="*/ 523975 h 1473886"/>
                <a:gd name="connsiteX34" fmla="*/ 1748901 w 4826330"/>
                <a:gd name="connsiteY34" fmla="*/ 479587 h 1473886"/>
                <a:gd name="connsiteX35" fmla="*/ 1784412 w 4826330"/>
                <a:gd name="connsiteY35" fmla="*/ 470709 h 1473886"/>
                <a:gd name="connsiteX36" fmla="*/ 1819922 w 4826330"/>
                <a:gd name="connsiteY36" fmla="*/ 435199 h 1473886"/>
                <a:gd name="connsiteX37" fmla="*/ 1908699 w 4826330"/>
                <a:gd name="connsiteY37" fmla="*/ 417443 h 1473886"/>
                <a:gd name="connsiteX38" fmla="*/ 2104008 w 4826330"/>
                <a:gd name="connsiteY38" fmla="*/ 435199 h 1473886"/>
                <a:gd name="connsiteX39" fmla="*/ 2175029 w 4826330"/>
                <a:gd name="connsiteY39" fmla="*/ 444076 h 1473886"/>
                <a:gd name="connsiteX40" fmla="*/ 2263806 w 4826330"/>
                <a:gd name="connsiteY40" fmla="*/ 452954 h 1473886"/>
                <a:gd name="connsiteX41" fmla="*/ 2423604 w 4826330"/>
                <a:gd name="connsiteY41" fmla="*/ 523975 h 1473886"/>
                <a:gd name="connsiteX42" fmla="*/ 2459115 w 4826330"/>
                <a:gd name="connsiteY42" fmla="*/ 550608 h 1473886"/>
                <a:gd name="connsiteX43" fmla="*/ 2503503 w 4826330"/>
                <a:gd name="connsiteY43" fmla="*/ 559486 h 1473886"/>
                <a:gd name="connsiteX44" fmla="*/ 2592280 w 4826330"/>
                <a:gd name="connsiteY44" fmla="*/ 594997 h 1473886"/>
                <a:gd name="connsiteX45" fmla="*/ 2654423 w 4826330"/>
                <a:gd name="connsiteY45" fmla="*/ 639385 h 1473886"/>
                <a:gd name="connsiteX46" fmla="*/ 2707689 w 4826330"/>
                <a:gd name="connsiteY46" fmla="*/ 701529 h 1473886"/>
                <a:gd name="connsiteX47" fmla="*/ 3036163 w 4826330"/>
                <a:gd name="connsiteY47" fmla="*/ 728162 h 1473886"/>
                <a:gd name="connsiteX48" fmla="*/ 3133817 w 4826330"/>
                <a:gd name="connsiteY48" fmla="*/ 701529 h 1473886"/>
                <a:gd name="connsiteX49" fmla="*/ 3231472 w 4826330"/>
                <a:gd name="connsiteY49" fmla="*/ 674896 h 1473886"/>
                <a:gd name="connsiteX50" fmla="*/ 3409025 w 4826330"/>
                <a:gd name="connsiteY50" fmla="*/ 657141 h 1473886"/>
                <a:gd name="connsiteX51" fmla="*/ 3488924 w 4826330"/>
                <a:gd name="connsiteY51" fmla="*/ 639385 h 1473886"/>
                <a:gd name="connsiteX52" fmla="*/ 3515557 w 4826330"/>
                <a:gd name="connsiteY52" fmla="*/ 630508 h 1473886"/>
                <a:gd name="connsiteX53" fmla="*/ 3559946 w 4826330"/>
                <a:gd name="connsiteY53" fmla="*/ 612752 h 1473886"/>
                <a:gd name="connsiteX54" fmla="*/ 3622089 w 4826330"/>
                <a:gd name="connsiteY54" fmla="*/ 603874 h 1473886"/>
                <a:gd name="connsiteX55" fmla="*/ 3701988 w 4826330"/>
                <a:gd name="connsiteY55" fmla="*/ 577241 h 1473886"/>
                <a:gd name="connsiteX56" fmla="*/ 3755254 w 4826330"/>
                <a:gd name="connsiteY56" fmla="*/ 550608 h 1473886"/>
                <a:gd name="connsiteX57" fmla="*/ 3844031 w 4826330"/>
                <a:gd name="connsiteY57" fmla="*/ 532853 h 1473886"/>
                <a:gd name="connsiteX58" fmla="*/ 3932808 w 4826330"/>
                <a:gd name="connsiteY58" fmla="*/ 506220 h 1473886"/>
                <a:gd name="connsiteX59" fmla="*/ 4234649 w 4826330"/>
                <a:gd name="connsiteY59" fmla="*/ 444076 h 1473886"/>
                <a:gd name="connsiteX60" fmla="*/ 4492101 w 4826330"/>
                <a:gd name="connsiteY60" fmla="*/ 426321 h 1473886"/>
                <a:gd name="connsiteX61" fmla="*/ 4811697 w 4826330"/>
                <a:gd name="connsiteY61" fmla="*/ 390810 h 1473886"/>
                <a:gd name="connsiteX62" fmla="*/ 4793942 w 4826330"/>
                <a:gd name="connsiteY62" fmla="*/ 62337 h 1473886"/>
                <a:gd name="connsiteX63" fmla="*/ 4225771 w 4826330"/>
                <a:gd name="connsiteY63" fmla="*/ 35704 h 1473886"/>
                <a:gd name="connsiteX64" fmla="*/ 4083728 w 4826330"/>
                <a:gd name="connsiteY64" fmla="*/ 26826 h 1473886"/>
                <a:gd name="connsiteX65" fmla="*/ 2521258 w 4826330"/>
                <a:gd name="connsiteY65" fmla="*/ 17948 h 1473886"/>
                <a:gd name="connsiteX66" fmla="*/ 470517 w 4826330"/>
                <a:gd name="connsiteY66" fmla="*/ 44581 h 1473886"/>
                <a:gd name="connsiteX67" fmla="*/ 142043 w 4826330"/>
                <a:gd name="connsiteY67" fmla="*/ 80092 h 1473886"/>
                <a:gd name="connsiteX0" fmla="*/ 36047 w 4826330"/>
                <a:gd name="connsiteY0" fmla="*/ 125091 h 1473886"/>
                <a:gd name="connsiteX1" fmla="*/ 106532 w 4826330"/>
                <a:gd name="connsiteY1" fmla="*/ 470709 h 1473886"/>
                <a:gd name="connsiteX2" fmla="*/ 79899 w 4826330"/>
                <a:gd name="connsiteY2" fmla="*/ 577241 h 1473886"/>
                <a:gd name="connsiteX3" fmla="*/ 62144 w 4826330"/>
                <a:gd name="connsiteY3" fmla="*/ 639385 h 1473886"/>
                <a:gd name="connsiteX4" fmla="*/ 26633 w 4826330"/>
                <a:gd name="connsiteY4" fmla="*/ 692651 h 1473886"/>
                <a:gd name="connsiteX5" fmla="*/ 0 w 4826330"/>
                <a:gd name="connsiteY5" fmla="*/ 745917 h 1473886"/>
                <a:gd name="connsiteX6" fmla="*/ 8878 w 4826330"/>
                <a:gd name="connsiteY6" fmla="*/ 967859 h 1473886"/>
                <a:gd name="connsiteX7" fmla="*/ 35511 w 4826330"/>
                <a:gd name="connsiteY7" fmla="*/ 1092146 h 1473886"/>
                <a:gd name="connsiteX8" fmla="*/ 44388 w 4826330"/>
                <a:gd name="connsiteY8" fmla="*/ 1172045 h 1473886"/>
                <a:gd name="connsiteX9" fmla="*/ 35511 w 4826330"/>
                <a:gd name="connsiteY9" fmla="*/ 1207556 h 1473886"/>
                <a:gd name="connsiteX10" fmla="*/ 53266 w 4826330"/>
                <a:gd name="connsiteY10" fmla="*/ 1376232 h 1473886"/>
                <a:gd name="connsiteX11" fmla="*/ 79899 w 4826330"/>
                <a:gd name="connsiteY11" fmla="*/ 1447253 h 1473886"/>
                <a:gd name="connsiteX12" fmla="*/ 115410 w 4826330"/>
                <a:gd name="connsiteY12" fmla="*/ 1473886 h 1473886"/>
                <a:gd name="connsiteX13" fmla="*/ 292963 w 4826330"/>
                <a:gd name="connsiteY13" fmla="*/ 1465008 h 1473886"/>
                <a:gd name="connsiteX14" fmla="*/ 417250 w 4826330"/>
                <a:gd name="connsiteY14" fmla="*/ 1429498 h 1473886"/>
                <a:gd name="connsiteX15" fmla="*/ 506027 w 4826330"/>
                <a:gd name="connsiteY15" fmla="*/ 1411742 h 1473886"/>
                <a:gd name="connsiteX16" fmla="*/ 532660 w 4826330"/>
                <a:gd name="connsiteY16" fmla="*/ 1402865 h 1473886"/>
                <a:gd name="connsiteX17" fmla="*/ 603682 w 4826330"/>
                <a:gd name="connsiteY17" fmla="*/ 1376232 h 1473886"/>
                <a:gd name="connsiteX18" fmla="*/ 656948 w 4826330"/>
                <a:gd name="connsiteY18" fmla="*/ 1358476 h 1473886"/>
                <a:gd name="connsiteX19" fmla="*/ 710214 w 4826330"/>
                <a:gd name="connsiteY19" fmla="*/ 1296333 h 1473886"/>
                <a:gd name="connsiteX20" fmla="*/ 727969 w 4826330"/>
                <a:gd name="connsiteY20" fmla="*/ 1269700 h 1473886"/>
                <a:gd name="connsiteX21" fmla="*/ 754602 w 4826330"/>
                <a:gd name="connsiteY21" fmla="*/ 1198678 h 1473886"/>
                <a:gd name="connsiteX22" fmla="*/ 772357 w 4826330"/>
                <a:gd name="connsiteY22" fmla="*/ 1127657 h 1473886"/>
                <a:gd name="connsiteX23" fmla="*/ 798990 w 4826330"/>
                <a:gd name="connsiteY23" fmla="*/ 1101024 h 1473886"/>
                <a:gd name="connsiteX24" fmla="*/ 878889 w 4826330"/>
                <a:gd name="connsiteY24" fmla="*/ 1012247 h 1473886"/>
                <a:gd name="connsiteX25" fmla="*/ 896645 w 4826330"/>
                <a:gd name="connsiteY25" fmla="*/ 941226 h 1473886"/>
                <a:gd name="connsiteX26" fmla="*/ 914400 w 4826330"/>
                <a:gd name="connsiteY26" fmla="*/ 896838 h 1473886"/>
                <a:gd name="connsiteX27" fmla="*/ 949911 w 4826330"/>
                <a:gd name="connsiteY27" fmla="*/ 870205 h 1473886"/>
                <a:gd name="connsiteX28" fmla="*/ 985421 w 4826330"/>
                <a:gd name="connsiteY28" fmla="*/ 852449 h 1473886"/>
                <a:gd name="connsiteX29" fmla="*/ 1083076 w 4826330"/>
                <a:gd name="connsiteY29" fmla="*/ 808061 h 1473886"/>
                <a:gd name="connsiteX30" fmla="*/ 1180730 w 4826330"/>
                <a:gd name="connsiteY30" fmla="*/ 710407 h 1473886"/>
                <a:gd name="connsiteX31" fmla="*/ 1216241 w 4826330"/>
                <a:gd name="connsiteY31" fmla="*/ 683774 h 1473886"/>
                <a:gd name="connsiteX32" fmla="*/ 1296140 w 4826330"/>
                <a:gd name="connsiteY32" fmla="*/ 621630 h 1473886"/>
                <a:gd name="connsiteX33" fmla="*/ 1376039 w 4826330"/>
                <a:gd name="connsiteY33" fmla="*/ 523975 h 1473886"/>
                <a:gd name="connsiteX34" fmla="*/ 1748901 w 4826330"/>
                <a:gd name="connsiteY34" fmla="*/ 479587 h 1473886"/>
                <a:gd name="connsiteX35" fmla="*/ 1784412 w 4826330"/>
                <a:gd name="connsiteY35" fmla="*/ 470709 h 1473886"/>
                <a:gd name="connsiteX36" fmla="*/ 1819922 w 4826330"/>
                <a:gd name="connsiteY36" fmla="*/ 435199 h 1473886"/>
                <a:gd name="connsiteX37" fmla="*/ 1908699 w 4826330"/>
                <a:gd name="connsiteY37" fmla="*/ 417443 h 1473886"/>
                <a:gd name="connsiteX38" fmla="*/ 2104008 w 4826330"/>
                <a:gd name="connsiteY38" fmla="*/ 435199 h 1473886"/>
                <a:gd name="connsiteX39" fmla="*/ 2175029 w 4826330"/>
                <a:gd name="connsiteY39" fmla="*/ 444076 h 1473886"/>
                <a:gd name="connsiteX40" fmla="*/ 2263806 w 4826330"/>
                <a:gd name="connsiteY40" fmla="*/ 452954 h 1473886"/>
                <a:gd name="connsiteX41" fmla="*/ 2423604 w 4826330"/>
                <a:gd name="connsiteY41" fmla="*/ 523975 h 1473886"/>
                <a:gd name="connsiteX42" fmla="*/ 2459115 w 4826330"/>
                <a:gd name="connsiteY42" fmla="*/ 550608 h 1473886"/>
                <a:gd name="connsiteX43" fmla="*/ 2503503 w 4826330"/>
                <a:gd name="connsiteY43" fmla="*/ 559486 h 1473886"/>
                <a:gd name="connsiteX44" fmla="*/ 2592280 w 4826330"/>
                <a:gd name="connsiteY44" fmla="*/ 594997 h 1473886"/>
                <a:gd name="connsiteX45" fmla="*/ 2654423 w 4826330"/>
                <a:gd name="connsiteY45" fmla="*/ 639385 h 1473886"/>
                <a:gd name="connsiteX46" fmla="*/ 2707689 w 4826330"/>
                <a:gd name="connsiteY46" fmla="*/ 701529 h 1473886"/>
                <a:gd name="connsiteX47" fmla="*/ 3036163 w 4826330"/>
                <a:gd name="connsiteY47" fmla="*/ 728162 h 1473886"/>
                <a:gd name="connsiteX48" fmla="*/ 3133817 w 4826330"/>
                <a:gd name="connsiteY48" fmla="*/ 701529 h 1473886"/>
                <a:gd name="connsiteX49" fmla="*/ 3231472 w 4826330"/>
                <a:gd name="connsiteY49" fmla="*/ 674896 h 1473886"/>
                <a:gd name="connsiteX50" fmla="*/ 3409025 w 4826330"/>
                <a:gd name="connsiteY50" fmla="*/ 657141 h 1473886"/>
                <a:gd name="connsiteX51" fmla="*/ 3488924 w 4826330"/>
                <a:gd name="connsiteY51" fmla="*/ 639385 h 1473886"/>
                <a:gd name="connsiteX52" fmla="*/ 3515557 w 4826330"/>
                <a:gd name="connsiteY52" fmla="*/ 630508 h 1473886"/>
                <a:gd name="connsiteX53" fmla="*/ 3559946 w 4826330"/>
                <a:gd name="connsiteY53" fmla="*/ 612752 h 1473886"/>
                <a:gd name="connsiteX54" fmla="*/ 3622089 w 4826330"/>
                <a:gd name="connsiteY54" fmla="*/ 603874 h 1473886"/>
                <a:gd name="connsiteX55" fmla="*/ 3701988 w 4826330"/>
                <a:gd name="connsiteY55" fmla="*/ 577241 h 1473886"/>
                <a:gd name="connsiteX56" fmla="*/ 3755254 w 4826330"/>
                <a:gd name="connsiteY56" fmla="*/ 550608 h 1473886"/>
                <a:gd name="connsiteX57" fmla="*/ 3844031 w 4826330"/>
                <a:gd name="connsiteY57" fmla="*/ 532853 h 1473886"/>
                <a:gd name="connsiteX58" fmla="*/ 3932808 w 4826330"/>
                <a:gd name="connsiteY58" fmla="*/ 506220 h 1473886"/>
                <a:gd name="connsiteX59" fmla="*/ 4234649 w 4826330"/>
                <a:gd name="connsiteY59" fmla="*/ 444076 h 1473886"/>
                <a:gd name="connsiteX60" fmla="*/ 4492101 w 4826330"/>
                <a:gd name="connsiteY60" fmla="*/ 426321 h 1473886"/>
                <a:gd name="connsiteX61" fmla="*/ 4811697 w 4826330"/>
                <a:gd name="connsiteY61" fmla="*/ 390810 h 1473886"/>
                <a:gd name="connsiteX62" fmla="*/ 4793942 w 4826330"/>
                <a:gd name="connsiteY62" fmla="*/ 62337 h 1473886"/>
                <a:gd name="connsiteX63" fmla="*/ 4225771 w 4826330"/>
                <a:gd name="connsiteY63" fmla="*/ 35704 h 1473886"/>
                <a:gd name="connsiteX64" fmla="*/ 4083728 w 4826330"/>
                <a:gd name="connsiteY64" fmla="*/ 26826 h 1473886"/>
                <a:gd name="connsiteX65" fmla="*/ 2521258 w 4826330"/>
                <a:gd name="connsiteY65" fmla="*/ 17948 h 1473886"/>
                <a:gd name="connsiteX66" fmla="*/ 470517 w 4826330"/>
                <a:gd name="connsiteY66" fmla="*/ 44581 h 1473886"/>
                <a:gd name="connsiteX67" fmla="*/ 142043 w 4826330"/>
                <a:gd name="connsiteY67" fmla="*/ 80092 h 1473886"/>
                <a:gd name="connsiteX0" fmla="*/ 36047 w 4826330"/>
                <a:gd name="connsiteY0" fmla="*/ 125091 h 1473886"/>
                <a:gd name="connsiteX1" fmla="*/ 30332 w 4826330"/>
                <a:gd name="connsiteY1" fmla="*/ 466899 h 1473886"/>
                <a:gd name="connsiteX2" fmla="*/ 79899 w 4826330"/>
                <a:gd name="connsiteY2" fmla="*/ 577241 h 1473886"/>
                <a:gd name="connsiteX3" fmla="*/ 62144 w 4826330"/>
                <a:gd name="connsiteY3" fmla="*/ 639385 h 1473886"/>
                <a:gd name="connsiteX4" fmla="*/ 26633 w 4826330"/>
                <a:gd name="connsiteY4" fmla="*/ 692651 h 1473886"/>
                <a:gd name="connsiteX5" fmla="*/ 0 w 4826330"/>
                <a:gd name="connsiteY5" fmla="*/ 745917 h 1473886"/>
                <a:gd name="connsiteX6" fmla="*/ 8878 w 4826330"/>
                <a:gd name="connsiteY6" fmla="*/ 967859 h 1473886"/>
                <a:gd name="connsiteX7" fmla="*/ 35511 w 4826330"/>
                <a:gd name="connsiteY7" fmla="*/ 1092146 h 1473886"/>
                <a:gd name="connsiteX8" fmla="*/ 44388 w 4826330"/>
                <a:gd name="connsiteY8" fmla="*/ 1172045 h 1473886"/>
                <a:gd name="connsiteX9" fmla="*/ 35511 w 4826330"/>
                <a:gd name="connsiteY9" fmla="*/ 1207556 h 1473886"/>
                <a:gd name="connsiteX10" fmla="*/ 53266 w 4826330"/>
                <a:gd name="connsiteY10" fmla="*/ 1376232 h 1473886"/>
                <a:gd name="connsiteX11" fmla="*/ 79899 w 4826330"/>
                <a:gd name="connsiteY11" fmla="*/ 1447253 h 1473886"/>
                <a:gd name="connsiteX12" fmla="*/ 115410 w 4826330"/>
                <a:gd name="connsiteY12" fmla="*/ 1473886 h 1473886"/>
                <a:gd name="connsiteX13" fmla="*/ 292963 w 4826330"/>
                <a:gd name="connsiteY13" fmla="*/ 1465008 h 1473886"/>
                <a:gd name="connsiteX14" fmla="*/ 417250 w 4826330"/>
                <a:gd name="connsiteY14" fmla="*/ 1429498 h 1473886"/>
                <a:gd name="connsiteX15" fmla="*/ 506027 w 4826330"/>
                <a:gd name="connsiteY15" fmla="*/ 1411742 h 1473886"/>
                <a:gd name="connsiteX16" fmla="*/ 532660 w 4826330"/>
                <a:gd name="connsiteY16" fmla="*/ 1402865 h 1473886"/>
                <a:gd name="connsiteX17" fmla="*/ 603682 w 4826330"/>
                <a:gd name="connsiteY17" fmla="*/ 1376232 h 1473886"/>
                <a:gd name="connsiteX18" fmla="*/ 656948 w 4826330"/>
                <a:gd name="connsiteY18" fmla="*/ 1358476 h 1473886"/>
                <a:gd name="connsiteX19" fmla="*/ 710214 w 4826330"/>
                <a:gd name="connsiteY19" fmla="*/ 1296333 h 1473886"/>
                <a:gd name="connsiteX20" fmla="*/ 727969 w 4826330"/>
                <a:gd name="connsiteY20" fmla="*/ 1269700 h 1473886"/>
                <a:gd name="connsiteX21" fmla="*/ 754602 w 4826330"/>
                <a:gd name="connsiteY21" fmla="*/ 1198678 h 1473886"/>
                <a:gd name="connsiteX22" fmla="*/ 772357 w 4826330"/>
                <a:gd name="connsiteY22" fmla="*/ 1127657 h 1473886"/>
                <a:gd name="connsiteX23" fmla="*/ 798990 w 4826330"/>
                <a:gd name="connsiteY23" fmla="*/ 1101024 h 1473886"/>
                <a:gd name="connsiteX24" fmla="*/ 878889 w 4826330"/>
                <a:gd name="connsiteY24" fmla="*/ 1012247 h 1473886"/>
                <a:gd name="connsiteX25" fmla="*/ 896645 w 4826330"/>
                <a:gd name="connsiteY25" fmla="*/ 941226 h 1473886"/>
                <a:gd name="connsiteX26" fmla="*/ 914400 w 4826330"/>
                <a:gd name="connsiteY26" fmla="*/ 896838 h 1473886"/>
                <a:gd name="connsiteX27" fmla="*/ 949911 w 4826330"/>
                <a:gd name="connsiteY27" fmla="*/ 870205 h 1473886"/>
                <a:gd name="connsiteX28" fmla="*/ 985421 w 4826330"/>
                <a:gd name="connsiteY28" fmla="*/ 852449 h 1473886"/>
                <a:gd name="connsiteX29" fmla="*/ 1083076 w 4826330"/>
                <a:gd name="connsiteY29" fmla="*/ 808061 h 1473886"/>
                <a:gd name="connsiteX30" fmla="*/ 1180730 w 4826330"/>
                <a:gd name="connsiteY30" fmla="*/ 710407 h 1473886"/>
                <a:gd name="connsiteX31" fmla="*/ 1216241 w 4826330"/>
                <a:gd name="connsiteY31" fmla="*/ 683774 h 1473886"/>
                <a:gd name="connsiteX32" fmla="*/ 1296140 w 4826330"/>
                <a:gd name="connsiteY32" fmla="*/ 621630 h 1473886"/>
                <a:gd name="connsiteX33" fmla="*/ 1376039 w 4826330"/>
                <a:gd name="connsiteY33" fmla="*/ 523975 h 1473886"/>
                <a:gd name="connsiteX34" fmla="*/ 1748901 w 4826330"/>
                <a:gd name="connsiteY34" fmla="*/ 479587 h 1473886"/>
                <a:gd name="connsiteX35" fmla="*/ 1784412 w 4826330"/>
                <a:gd name="connsiteY35" fmla="*/ 470709 h 1473886"/>
                <a:gd name="connsiteX36" fmla="*/ 1819922 w 4826330"/>
                <a:gd name="connsiteY36" fmla="*/ 435199 h 1473886"/>
                <a:gd name="connsiteX37" fmla="*/ 1908699 w 4826330"/>
                <a:gd name="connsiteY37" fmla="*/ 417443 h 1473886"/>
                <a:gd name="connsiteX38" fmla="*/ 2104008 w 4826330"/>
                <a:gd name="connsiteY38" fmla="*/ 435199 h 1473886"/>
                <a:gd name="connsiteX39" fmla="*/ 2175029 w 4826330"/>
                <a:gd name="connsiteY39" fmla="*/ 444076 h 1473886"/>
                <a:gd name="connsiteX40" fmla="*/ 2263806 w 4826330"/>
                <a:gd name="connsiteY40" fmla="*/ 452954 h 1473886"/>
                <a:gd name="connsiteX41" fmla="*/ 2423604 w 4826330"/>
                <a:gd name="connsiteY41" fmla="*/ 523975 h 1473886"/>
                <a:gd name="connsiteX42" fmla="*/ 2459115 w 4826330"/>
                <a:gd name="connsiteY42" fmla="*/ 550608 h 1473886"/>
                <a:gd name="connsiteX43" fmla="*/ 2503503 w 4826330"/>
                <a:gd name="connsiteY43" fmla="*/ 559486 h 1473886"/>
                <a:gd name="connsiteX44" fmla="*/ 2592280 w 4826330"/>
                <a:gd name="connsiteY44" fmla="*/ 594997 h 1473886"/>
                <a:gd name="connsiteX45" fmla="*/ 2654423 w 4826330"/>
                <a:gd name="connsiteY45" fmla="*/ 639385 h 1473886"/>
                <a:gd name="connsiteX46" fmla="*/ 2707689 w 4826330"/>
                <a:gd name="connsiteY46" fmla="*/ 701529 h 1473886"/>
                <a:gd name="connsiteX47" fmla="*/ 3036163 w 4826330"/>
                <a:gd name="connsiteY47" fmla="*/ 728162 h 1473886"/>
                <a:gd name="connsiteX48" fmla="*/ 3133817 w 4826330"/>
                <a:gd name="connsiteY48" fmla="*/ 701529 h 1473886"/>
                <a:gd name="connsiteX49" fmla="*/ 3231472 w 4826330"/>
                <a:gd name="connsiteY49" fmla="*/ 674896 h 1473886"/>
                <a:gd name="connsiteX50" fmla="*/ 3409025 w 4826330"/>
                <a:gd name="connsiteY50" fmla="*/ 657141 h 1473886"/>
                <a:gd name="connsiteX51" fmla="*/ 3488924 w 4826330"/>
                <a:gd name="connsiteY51" fmla="*/ 639385 h 1473886"/>
                <a:gd name="connsiteX52" fmla="*/ 3515557 w 4826330"/>
                <a:gd name="connsiteY52" fmla="*/ 630508 h 1473886"/>
                <a:gd name="connsiteX53" fmla="*/ 3559946 w 4826330"/>
                <a:gd name="connsiteY53" fmla="*/ 612752 h 1473886"/>
                <a:gd name="connsiteX54" fmla="*/ 3622089 w 4826330"/>
                <a:gd name="connsiteY54" fmla="*/ 603874 h 1473886"/>
                <a:gd name="connsiteX55" fmla="*/ 3701988 w 4826330"/>
                <a:gd name="connsiteY55" fmla="*/ 577241 h 1473886"/>
                <a:gd name="connsiteX56" fmla="*/ 3755254 w 4826330"/>
                <a:gd name="connsiteY56" fmla="*/ 550608 h 1473886"/>
                <a:gd name="connsiteX57" fmla="*/ 3844031 w 4826330"/>
                <a:gd name="connsiteY57" fmla="*/ 532853 h 1473886"/>
                <a:gd name="connsiteX58" fmla="*/ 3932808 w 4826330"/>
                <a:gd name="connsiteY58" fmla="*/ 506220 h 1473886"/>
                <a:gd name="connsiteX59" fmla="*/ 4234649 w 4826330"/>
                <a:gd name="connsiteY59" fmla="*/ 444076 h 1473886"/>
                <a:gd name="connsiteX60" fmla="*/ 4492101 w 4826330"/>
                <a:gd name="connsiteY60" fmla="*/ 426321 h 1473886"/>
                <a:gd name="connsiteX61" fmla="*/ 4811697 w 4826330"/>
                <a:gd name="connsiteY61" fmla="*/ 390810 h 1473886"/>
                <a:gd name="connsiteX62" fmla="*/ 4793942 w 4826330"/>
                <a:gd name="connsiteY62" fmla="*/ 62337 h 1473886"/>
                <a:gd name="connsiteX63" fmla="*/ 4225771 w 4826330"/>
                <a:gd name="connsiteY63" fmla="*/ 35704 h 1473886"/>
                <a:gd name="connsiteX64" fmla="*/ 4083728 w 4826330"/>
                <a:gd name="connsiteY64" fmla="*/ 26826 h 1473886"/>
                <a:gd name="connsiteX65" fmla="*/ 2521258 w 4826330"/>
                <a:gd name="connsiteY65" fmla="*/ 17948 h 1473886"/>
                <a:gd name="connsiteX66" fmla="*/ 470517 w 4826330"/>
                <a:gd name="connsiteY66" fmla="*/ 44581 h 1473886"/>
                <a:gd name="connsiteX67" fmla="*/ 142043 w 4826330"/>
                <a:gd name="connsiteY67" fmla="*/ 80092 h 1473886"/>
                <a:gd name="connsiteX0" fmla="*/ 36047 w 4826330"/>
                <a:gd name="connsiteY0" fmla="*/ 125091 h 1473886"/>
                <a:gd name="connsiteX1" fmla="*/ 30332 w 4826330"/>
                <a:gd name="connsiteY1" fmla="*/ 466899 h 1473886"/>
                <a:gd name="connsiteX2" fmla="*/ 28464 w 4826330"/>
                <a:gd name="connsiteY2" fmla="*/ 577241 h 1473886"/>
                <a:gd name="connsiteX3" fmla="*/ 62144 w 4826330"/>
                <a:gd name="connsiteY3" fmla="*/ 639385 h 1473886"/>
                <a:gd name="connsiteX4" fmla="*/ 26633 w 4826330"/>
                <a:gd name="connsiteY4" fmla="*/ 692651 h 1473886"/>
                <a:gd name="connsiteX5" fmla="*/ 0 w 4826330"/>
                <a:gd name="connsiteY5" fmla="*/ 745917 h 1473886"/>
                <a:gd name="connsiteX6" fmla="*/ 8878 w 4826330"/>
                <a:gd name="connsiteY6" fmla="*/ 967859 h 1473886"/>
                <a:gd name="connsiteX7" fmla="*/ 35511 w 4826330"/>
                <a:gd name="connsiteY7" fmla="*/ 1092146 h 1473886"/>
                <a:gd name="connsiteX8" fmla="*/ 44388 w 4826330"/>
                <a:gd name="connsiteY8" fmla="*/ 1172045 h 1473886"/>
                <a:gd name="connsiteX9" fmla="*/ 35511 w 4826330"/>
                <a:gd name="connsiteY9" fmla="*/ 1207556 h 1473886"/>
                <a:gd name="connsiteX10" fmla="*/ 53266 w 4826330"/>
                <a:gd name="connsiteY10" fmla="*/ 1376232 h 1473886"/>
                <a:gd name="connsiteX11" fmla="*/ 79899 w 4826330"/>
                <a:gd name="connsiteY11" fmla="*/ 1447253 h 1473886"/>
                <a:gd name="connsiteX12" fmla="*/ 115410 w 4826330"/>
                <a:gd name="connsiteY12" fmla="*/ 1473886 h 1473886"/>
                <a:gd name="connsiteX13" fmla="*/ 292963 w 4826330"/>
                <a:gd name="connsiteY13" fmla="*/ 1465008 h 1473886"/>
                <a:gd name="connsiteX14" fmla="*/ 417250 w 4826330"/>
                <a:gd name="connsiteY14" fmla="*/ 1429498 h 1473886"/>
                <a:gd name="connsiteX15" fmla="*/ 506027 w 4826330"/>
                <a:gd name="connsiteY15" fmla="*/ 1411742 h 1473886"/>
                <a:gd name="connsiteX16" fmla="*/ 532660 w 4826330"/>
                <a:gd name="connsiteY16" fmla="*/ 1402865 h 1473886"/>
                <a:gd name="connsiteX17" fmla="*/ 603682 w 4826330"/>
                <a:gd name="connsiteY17" fmla="*/ 1376232 h 1473886"/>
                <a:gd name="connsiteX18" fmla="*/ 656948 w 4826330"/>
                <a:gd name="connsiteY18" fmla="*/ 1358476 h 1473886"/>
                <a:gd name="connsiteX19" fmla="*/ 710214 w 4826330"/>
                <a:gd name="connsiteY19" fmla="*/ 1296333 h 1473886"/>
                <a:gd name="connsiteX20" fmla="*/ 727969 w 4826330"/>
                <a:gd name="connsiteY20" fmla="*/ 1269700 h 1473886"/>
                <a:gd name="connsiteX21" fmla="*/ 754602 w 4826330"/>
                <a:gd name="connsiteY21" fmla="*/ 1198678 h 1473886"/>
                <a:gd name="connsiteX22" fmla="*/ 772357 w 4826330"/>
                <a:gd name="connsiteY22" fmla="*/ 1127657 h 1473886"/>
                <a:gd name="connsiteX23" fmla="*/ 798990 w 4826330"/>
                <a:gd name="connsiteY23" fmla="*/ 1101024 h 1473886"/>
                <a:gd name="connsiteX24" fmla="*/ 878889 w 4826330"/>
                <a:gd name="connsiteY24" fmla="*/ 1012247 h 1473886"/>
                <a:gd name="connsiteX25" fmla="*/ 896645 w 4826330"/>
                <a:gd name="connsiteY25" fmla="*/ 941226 h 1473886"/>
                <a:gd name="connsiteX26" fmla="*/ 914400 w 4826330"/>
                <a:gd name="connsiteY26" fmla="*/ 896838 h 1473886"/>
                <a:gd name="connsiteX27" fmla="*/ 949911 w 4826330"/>
                <a:gd name="connsiteY27" fmla="*/ 870205 h 1473886"/>
                <a:gd name="connsiteX28" fmla="*/ 985421 w 4826330"/>
                <a:gd name="connsiteY28" fmla="*/ 852449 h 1473886"/>
                <a:gd name="connsiteX29" fmla="*/ 1083076 w 4826330"/>
                <a:gd name="connsiteY29" fmla="*/ 808061 h 1473886"/>
                <a:gd name="connsiteX30" fmla="*/ 1180730 w 4826330"/>
                <a:gd name="connsiteY30" fmla="*/ 710407 h 1473886"/>
                <a:gd name="connsiteX31" fmla="*/ 1216241 w 4826330"/>
                <a:gd name="connsiteY31" fmla="*/ 683774 h 1473886"/>
                <a:gd name="connsiteX32" fmla="*/ 1296140 w 4826330"/>
                <a:gd name="connsiteY32" fmla="*/ 621630 h 1473886"/>
                <a:gd name="connsiteX33" fmla="*/ 1376039 w 4826330"/>
                <a:gd name="connsiteY33" fmla="*/ 523975 h 1473886"/>
                <a:gd name="connsiteX34" fmla="*/ 1748901 w 4826330"/>
                <a:gd name="connsiteY34" fmla="*/ 479587 h 1473886"/>
                <a:gd name="connsiteX35" fmla="*/ 1784412 w 4826330"/>
                <a:gd name="connsiteY35" fmla="*/ 470709 h 1473886"/>
                <a:gd name="connsiteX36" fmla="*/ 1819922 w 4826330"/>
                <a:gd name="connsiteY36" fmla="*/ 435199 h 1473886"/>
                <a:gd name="connsiteX37" fmla="*/ 1908699 w 4826330"/>
                <a:gd name="connsiteY37" fmla="*/ 417443 h 1473886"/>
                <a:gd name="connsiteX38" fmla="*/ 2104008 w 4826330"/>
                <a:gd name="connsiteY38" fmla="*/ 435199 h 1473886"/>
                <a:gd name="connsiteX39" fmla="*/ 2175029 w 4826330"/>
                <a:gd name="connsiteY39" fmla="*/ 444076 h 1473886"/>
                <a:gd name="connsiteX40" fmla="*/ 2263806 w 4826330"/>
                <a:gd name="connsiteY40" fmla="*/ 452954 h 1473886"/>
                <a:gd name="connsiteX41" fmla="*/ 2423604 w 4826330"/>
                <a:gd name="connsiteY41" fmla="*/ 523975 h 1473886"/>
                <a:gd name="connsiteX42" fmla="*/ 2459115 w 4826330"/>
                <a:gd name="connsiteY42" fmla="*/ 550608 h 1473886"/>
                <a:gd name="connsiteX43" fmla="*/ 2503503 w 4826330"/>
                <a:gd name="connsiteY43" fmla="*/ 559486 h 1473886"/>
                <a:gd name="connsiteX44" fmla="*/ 2592280 w 4826330"/>
                <a:gd name="connsiteY44" fmla="*/ 594997 h 1473886"/>
                <a:gd name="connsiteX45" fmla="*/ 2654423 w 4826330"/>
                <a:gd name="connsiteY45" fmla="*/ 639385 h 1473886"/>
                <a:gd name="connsiteX46" fmla="*/ 2707689 w 4826330"/>
                <a:gd name="connsiteY46" fmla="*/ 701529 h 1473886"/>
                <a:gd name="connsiteX47" fmla="*/ 3036163 w 4826330"/>
                <a:gd name="connsiteY47" fmla="*/ 728162 h 1473886"/>
                <a:gd name="connsiteX48" fmla="*/ 3133817 w 4826330"/>
                <a:gd name="connsiteY48" fmla="*/ 701529 h 1473886"/>
                <a:gd name="connsiteX49" fmla="*/ 3231472 w 4826330"/>
                <a:gd name="connsiteY49" fmla="*/ 674896 h 1473886"/>
                <a:gd name="connsiteX50" fmla="*/ 3409025 w 4826330"/>
                <a:gd name="connsiteY50" fmla="*/ 657141 h 1473886"/>
                <a:gd name="connsiteX51" fmla="*/ 3488924 w 4826330"/>
                <a:gd name="connsiteY51" fmla="*/ 639385 h 1473886"/>
                <a:gd name="connsiteX52" fmla="*/ 3515557 w 4826330"/>
                <a:gd name="connsiteY52" fmla="*/ 630508 h 1473886"/>
                <a:gd name="connsiteX53" fmla="*/ 3559946 w 4826330"/>
                <a:gd name="connsiteY53" fmla="*/ 612752 h 1473886"/>
                <a:gd name="connsiteX54" fmla="*/ 3622089 w 4826330"/>
                <a:gd name="connsiteY54" fmla="*/ 603874 h 1473886"/>
                <a:gd name="connsiteX55" fmla="*/ 3701988 w 4826330"/>
                <a:gd name="connsiteY55" fmla="*/ 577241 h 1473886"/>
                <a:gd name="connsiteX56" fmla="*/ 3755254 w 4826330"/>
                <a:gd name="connsiteY56" fmla="*/ 550608 h 1473886"/>
                <a:gd name="connsiteX57" fmla="*/ 3844031 w 4826330"/>
                <a:gd name="connsiteY57" fmla="*/ 532853 h 1473886"/>
                <a:gd name="connsiteX58" fmla="*/ 3932808 w 4826330"/>
                <a:gd name="connsiteY58" fmla="*/ 506220 h 1473886"/>
                <a:gd name="connsiteX59" fmla="*/ 4234649 w 4826330"/>
                <a:gd name="connsiteY59" fmla="*/ 444076 h 1473886"/>
                <a:gd name="connsiteX60" fmla="*/ 4492101 w 4826330"/>
                <a:gd name="connsiteY60" fmla="*/ 426321 h 1473886"/>
                <a:gd name="connsiteX61" fmla="*/ 4811697 w 4826330"/>
                <a:gd name="connsiteY61" fmla="*/ 390810 h 1473886"/>
                <a:gd name="connsiteX62" fmla="*/ 4793942 w 4826330"/>
                <a:gd name="connsiteY62" fmla="*/ 62337 h 1473886"/>
                <a:gd name="connsiteX63" fmla="*/ 4225771 w 4826330"/>
                <a:gd name="connsiteY63" fmla="*/ 35704 h 1473886"/>
                <a:gd name="connsiteX64" fmla="*/ 4083728 w 4826330"/>
                <a:gd name="connsiteY64" fmla="*/ 26826 h 1473886"/>
                <a:gd name="connsiteX65" fmla="*/ 2521258 w 4826330"/>
                <a:gd name="connsiteY65" fmla="*/ 17948 h 1473886"/>
                <a:gd name="connsiteX66" fmla="*/ 470517 w 4826330"/>
                <a:gd name="connsiteY66" fmla="*/ 44581 h 1473886"/>
                <a:gd name="connsiteX67" fmla="*/ 142043 w 4826330"/>
                <a:gd name="connsiteY67" fmla="*/ 80092 h 1473886"/>
                <a:gd name="connsiteX0" fmla="*/ 36047 w 4826330"/>
                <a:gd name="connsiteY0" fmla="*/ 125091 h 1473886"/>
                <a:gd name="connsiteX1" fmla="*/ 30332 w 4826330"/>
                <a:gd name="connsiteY1" fmla="*/ 466899 h 1473886"/>
                <a:gd name="connsiteX2" fmla="*/ 28464 w 4826330"/>
                <a:gd name="connsiteY2" fmla="*/ 577241 h 1473886"/>
                <a:gd name="connsiteX3" fmla="*/ 22139 w 4826330"/>
                <a:gd name="connsiteY3" fmla="*/ 633670 h 1473886"/>
                <a:gd name="connsiteX4" fmla="*/ 26633 w 4826330"/>
                <a:gd name="connsiteY4" fmla="*/ 692651 h 1473886"/>
                <a:gd name="connsiteX5" fmla="*/ 0 w 4826330"/>
                <a:gd name="connsiteY5" fmla="*/ 745917 h 1473886"/>
                <a:gd name="connsiteX6" fmla="*/ 8878 w 4826330"/>
                <a:gd name="connsiteY6" fmla="*/ 967859 h 1473886"/>
                <a:gd name="connsiteX7" fmla="*/ 35511 w 4826330"/>
                <a:gd name="connsiteY7" fmla="*/ 1092146 h 1473886"/>
                <a:gd name="connsiteX8" fmla="*/ 44388 w 4826330"/>
                <a:gd name="connsiteY8" fmla="*/ 1172045 h 1473886"/>
                <a:gd name="connsiteX9" fmla="*/ 35511 w 4826330"/>
                <a:gd name="connsiteY9" fmla="*/ 1207556 h 1473886"/>
                <a:gd name="connsiteX10" fmla="*/ 53266 w 4826330"/>
                <a:gd name="connsiteY10" fmla="*/ 1376232 h 1473886"/>
                <a:gd name="connsiteX11" fmla="*/ 79899 w 4826330"/>
                <a:gd name="connsiteY11" fmla="*/ 1447253 h 1473886"/>
                <a:gd name="connsiteX12" fmla="*/ 115410 w 4826330"/>
                <a:gd name="connsiteY12" fmla="*/ 1473886 h 1473886"/>
                <a:gd name="connsiteX13" fmla="*/ 292963 w 4826330"/>
                <a:gd name="connsiteY13" fmla="*/ 1465008 h 1473886"/>
                <a:gd name="connsiteX14" fmla="*/ 417250 w 4826330"/>
                <a:gd name="connsiteY14" fmla="*/ 1429498 h 1473886"/>
                <a:gd name="connsiteX15" fmla="*/ 506027 w 4826330"/>
                <a:gd name="connsiteY15" fmla="*/ 1411742 h 1473886"/>
                <a:gd name="connsiteX16" fmla="*/ 532660 w 4826330"/>
                <a:gd name="connsiteY16" fmla="*/ 1402865 h 1473886"/>
                <a:gd name="connsiteX17" fmla="*/ 603682 w 4826330"/>
                <a:gd name="connsiteY17" fmla="*/ 1376232 h 1473886"/>
                <a:gd name="connsiteX18" fmla="*/ 656948 w 4826330"/>
                <a:gd name="connsiteY18" fmla="*/ 1358476 h 1473886"/>
                <a:gd name="connsiteX19" fmla="*/ 710214 w 4826330"/>
                <a:gd name="connsiteY19" fmla="*/ 1296333 h 1473886"/>
                <a:gd name="connsiteX20" fmla="*/ 727969 w 4826330"/>
                <a:gd name="connsiteY20" fmla="*/ 1269700 h 1473886"/>
                <a:gd name="connsiteX21" fmla="*/ 754602 w 4826330"/>
                <a:gd name="connsiteY21" fmla="*/ 1198678 h 1473886"/>
                <a:gd name="connsiteX22" fmla="*/ 772357 w 4826330"/>
                <a:gd name="connsiteY22" fmla="*/ 1127657 h 1473886"/>
                <a:gd name="connsiteX23" fmla="*/ 798990 w 4826330"/>
                <a:gd name="connsiteY23" fmla="*/ 1101024 h 1473886"/>
                <a:gd name="connsiteX24" fmla="*/ 878889 w 4826330"/>
                <a:gd name="connsiteY24" fmla="*/ 1012247 h 1473886"/>
                <a:gd name="connsiteX25" fmla="*/ 896645 w 4826330"/>
                <a:gd name="connsiteY25" fmla="*/ 941226 h 1473886"/>
                <a:gd name="connsiteX26" fmla="*/ 914400 w 4826330"/>
                <a:gd name="connsiteY26" fmla="*/ 896838 h 1473886"/>
                <a:gd name="connsiteX27" fmla="*/ 949911 w 4826330"/>
                <a:gd name="connsiteY27" fmla="*/ 870205 h 1473886"/>
                <a:gd name="connsiteX28" fmla="*/ 985421 w 4826330"/>
                <a:gd name="connsiteY28" fmla="*/ 852449 h 1473886"/>
                <a:gd name="connsiteX29" fmla="*/ 1083076 w 4826330"/>
                <a:gd name="connsiteY29" fmla="*/ 808061 h 1473886"/>
                <a:gd name="connsiteX30" fmla="*/ 1180730 w 4826330"/>
                <a:gd name="connsiteY30" fmla="*/ 710407 h 1473886"/>
                <a:gd name="connsiteX31" fmla="*/ 1216241 w 4826330"/>
                <a:gd name="connsiteY31" fmla="*/ 683774 h 1473886"/>
                <a:gd name="connsiteX32" fmla="*/ 1296140 w 4826330"/>
                <a:gd name="connsiteY32" fmla="*/ 621630 h 1473886"/>
                <a:gd name="connsiteX33" fmla="*/ 1376039 w 4826330"/>
                <a:gd name="connsiteY33" fmla="*/ 523975 h 1473886"/>
                <a:gd name="connsiteX34" fmla="*/ 1748901 w 4826330"/>
                <a:gd name="connsiteY34" fmla="*/ 479587 h 1473886"/>
                <a:gd name="connsiteX35" fmla="*/ 1784412 w 4826330"/>
                <a:gd name="connsiteY35" fmla="*/ 470709 h 1473886"/>
                <a:gd name="connsiteX36" fmla="*/ 1819922 w 4826330"/>
                <a:gd name="connsiteY36" fmla="*/ 435199 h 1473886"/>
                <a:gd name="connsiteX37" fmla="*/ 1908699 w 4826330"/>
                <a:gd name="connsiteY37" fmla="*/ 417443 h 1473886"/>
                <a:gd name="connsiteX38" fmla="*/ 2104008 w 4826330"/>
                <a:gd name="connsiteY38" fmla="*/ 435199 h 1473886"/>
                <a:gd name="connsiteX39" fmla="*/ 2175029 w 4826330"/>
                <a:gd name="connsiteY39" fmla="*/ 444076 h 1473886"/>
                <a:gd name="connsiteX40" fmla="*/ 2263806 w 4826330"/>
                <a:gd name="connsiteY40" fmla="*/ 452954 h 1473886"/>
                <a:gd name="connsiteX41" fmla="*/ 2423604 w 4826330"/>
                <a:gd name="connsiteY41" fmla="*/ 523975 h 1473886"/>
                <a:gd name="connsiteX42" fmla="*/ 2459115 w 4826330"/>
                <a:gd name="connsiteY42" fmla="*/ 550608 h 1473886"/>
                <a:gd name="connsiteX43" fmla="*/ 2503503 w 4826330"/>
                <a:gd name="connsiteY43" fmla="*/ 559486 h 1473886"/>
                <a:gd name="connsiteX44" fmla="*/ 2592280 w 4826330"/>
                <a:gd name="connsiteY44" fmla="*/ 594997 h 1473886"/>
                <a:gd name="connsiteX45" fmla="*/ 2654423 w 4826330"/>
                <a:gd name="connsiteY45" fmla="*/ 639385 h 1473886"/>
                <a:gd name="connsiteX46" fmla="*/ 2707689 w 4826330"/>
                <a:gd name="connsiteY46" fmla="*/ 701529 h 1473886"/>
                <a:gd name="connsiteX47" fmla="*/ 3036163 w 4826330"/>
                <a:gd name="connsiteY47" fmla="*/ 728162 h 1473886"/>
                <a:gd name="connsiteX48" fmla="*/ 3133817 w 4826330"/>
                <a:gd name="connsiteY48" fmla="*/ 701529 h 1473886"/>
                <a:gd name="connsiteX49" fmla="*/ 3231472 w 4826330"/>
                <a:gd name="connsiteY49" fmla="*/ 674896 h 1473886"/>
                <a:gd name="connsiteX50" fmla="*/ 3409025 w 4826330"/>
                <a:gd name="connsiteY50" fmla="*/ 657141 h 1473886"/>
                <a:gd name="connsiteX51" fmla="*/ 3488924 w 4826330"/>
                <a:gd name="connsiteY51" fmla="*/ 639385 h 1473886"/>
                <a:gd name="connsiteX52" fmla="*/ 3515557 w 4826330"/>
                <a:gd name="connsiteY52" fmla="*/ 630508 h 1473886"/>
                <a:gd name="connsiteX53" fmla="*/ 3559946 w 4826330"/>
                <a:gd name="connsiteY53" fmla="*/ 612752 h 1473886"/>
                <a:gd name="connsiteX54" fmla="*/ 3622089 w 4826330"/>
                <a:gd name="connsiteY54" fmla="*/ 603874 h 1473886"/>
                <a:gd name="connsiteX55" fmla="*/ 3701988 w 4826330"/>
                <a:gd name="connsiteY55" fmla="*/ 577241 h 1473886"/>
                <a:gd name="connsiteX56" fmla="*/ 3755254 w 4826330"/>
                <a:gd name="connsiteY56" fmla="*/ 550608 h 1473886"/>
                <a:gd name="connsiteX57" fmla="*/ 3844031 w 4826330"/>
                <a:gd name="connsiteY57" fmla="*/ 532853 h 1473886"/>
                <a:gd name="connsiteX58" fmla="*/ 3932808 w 4826330"/>
                <a:gd name="connsiteY58" fmla="*/ 506220 h 1473886"/>
                <a:gd name="connsiteX59" fmla="*/ 4234649 w 4826330"/>
                <a:gd name="connsiteY59" fmla="*/ 444076 h 1473886"/>
                <a:gd name="connsiteX60" fmla="*/ 4492101 w 4826330"/>
                <a:gd name="connsiteY60" fmla="*/ 426321 h 1473886"/>
                <a:gd name="connsiteX61" fmla="*/ 4811697 w 4826330"/>
                <a:gd name="connsiteY61" fmla="*/ 390810 h 1473886"/>
                <a:gd name="connsiteX62" fmla="*/ 4793942 w 4826330"/>
                <a:gd name="connsiteY62" fmla="*/ 62337 h 1473886"/>
                <a:gd name="connsiteX63" fmla="*/ 4225771 w 4826330"/>
                <a:gd name="connsiteY63" fmla="*/ 35704 h 1473886"/>
                <a:gd name="connsiteX64" fmla="*/ 4083728 w 4826330"/>
                <a:gd name="connsiteY64" fmla="*/ 26826 h 1473886"/>
                <a:gd name="connsiteX65" fmla="*/ 2521258 w 4826330"/>
                <a:gd name="connsiteY65" fmla="*/ 17948 h 1473886"/>
                <a:gd name="connsiteX66" fmla="*/ 470517 w 4826330"/>
                <a:gd name="connsiteY66" fmla="*/ 44581 h 1473886"/>
                <a:gd name="connsiteX67" fmla="*/ 142043 w 4826330"/>
                <a:gd name="connsiteY67" fmla="*/ 80092 h 1473886"/>
                <a:gd name="connsiteX0" fmla="*/ 36047 w 4826330"/>
                <a:gd name="connsiteY0" fmla="*/ 125091 h 1473886"/>
                <a:gd name="connsiteX1" fmla="*/ 30332 w 4826330"/>
                <a:gd name="connsiteY1" fmla="*/ 466899 h 1473886"/>
                <a:gd name="connsiteX2" fmla="*/ 28464 w 4826330"/>
                <a:gd name="connsiteY2" fmla="*/ 577241 h 1473886"/>
                <a:gd name="connsiteX3" fmla="*/ 22139 w 4826330"/>
                <a:gd name="connsiteY3" fmla="*/ 633670 h 1473886"/>
                <a:gd name="connsiteX4" fmla="*/ 7583 w 4826330"/>
                <a:gd name="connsiteY4" fmla="*/ 696461 h 1473886"/>
                <a:gd name="connsiteX5" fmla="*/ 0 w 4826330"/>
                <a:gd name="connsiteY5" fmla="*/ 745917 h 1473886"/>
                <a:gd name="connsiteX6" fmla="*/ 8878 w 4826330"/>
                <a:gd name="connsiteY6" fmla="*/ 967859 h 1473886"/>
                <a:gd name="connsiteX7" fmla="*/ 35511 w 4826330"/>
                <a:gd name="connsiteY7" fmla="*/ 1092146 h 1473886"/>
                <a:gd name="connsiteX8" fmla="*/ 44388 w 4826330"/>
                <a:gd name="connsiteY8" fmla="*/ 1172045 h 1473886"/>
                <a:gd name="connsiteX9" fmla="*/ 35511 w 4826330"/>
                <a:gd name="connsiteY9" fmla="*/ 1207556 h 1473886"/>
                <a:gd name="connsiteX10" fmla="*/ 53266 w 4826330"/>
                <a:gd name="connsiteY10" fmla="*/ 1376232 h 1473886"/>
                <a:gd name="connsiteX11" fmla="*/ 79899 w 4826330"/>
                <a:gd name="connsiteY11" fmla="*/ 1447253 h 1473886"/>
                <a:gd name="connsiteX12" fmla="*/ 115410 w 4826330"/>
                <a:gd name="connsiteY12" fmla="*/ 1473886 h 1473886"/>
                <a:gd name="connsiteX13" fmla="*/ 292963 w 4826330"/>
                <a:gd name="connsiteY13" fmla="*/ 1465008 h 1473886"/>
                <a:gd name="connsiteX14" fmla="*/ 417250 w 4826330"/>
                <a:gd name="connsiteY14" fmla="*/ 1429498 h 1473886"/>
                <a:gd name="connsiteX15" fmla="*/ 506027 w 4826330"/>
                <a:gd name="connsiteY15" fmla="*/ 1411742 h 1473886"/>
                <a:gd name="connsiteX16" fmla="*/ 532660 w 4826330"/>
                <a:gd name="connsiteY16" fmla="*/ 1402865 h 1473886"/>
                <a:gd name="connsiteX17" fmla="*/ 603682 w 4826330"/>
                <a:gd name="connsiteY17" fmla="*/ 1376232 h 1473886"/>
                <a:gd name="connsiteX18" fmla="*/ 656948 w 4826330"/>
                <a:gd name="connsiteY18" fmla="*/ 1358476 h 1473886"/>
                <a:gd name="connsiteX19" fmla="*/ 710214 w 4826330"/>
                <a:gd name="connsiteY19" fmla="*/ 1296333 h 1473886"/>
                <a:gd name="connsiteX20" fmla="*/ 727969 w 4826330"/>
                <a:gd name="connsiteY20" fmla="*/ 1269700 h 1473886"/>
                <a:gd name="connsiteX21" fmla="*/ 754602 w 4826330"/>
                <a:gd name="connsiteY21" fmla="*/ 1198678 h 1473886"/>
                <a:gd name="connsiteX22" fmla="*/ 772357 w 4826330"/>
                <a:gd name="connsiteY22" fmla="*/ 1127657 h 1473886"/>
                <a:gd name="connsiteX23" fmla="*/ 798990 w 4826330"/>
                <a:gd name="connsiteY23" fmla="*/ 1101024 h 1473886"/>
                <a:gd name="connsiteX24" fmla="*/ 878889 w 4826330"/>
                <a:gd name="connsiteY24" fmla="*/ 1012247 h 1473886"/>
                <a:gd name="connsiteX25" fmla="*/ 896645 w 4826330"/>
                <a:gd name="connsiteY25" fmla="*/ 941226 h 1473886"/>
                <a:gd name="connsiteX26" fmla="*/ 914400 w 4826330"/>
                <a:gd name="connsiteY26" fmla="*/ 896838 h 1473886"/>
                <a:gd name="connsiteX27" fmla="*/ 949911 w 4826330"/>
                <a:gd name="connsiteY27" fmla="*/ 870205 h 1473886"/>
                <a:gd name="connsiteX28" fmla="*/ 985421 w 4826330"/>
                <a:gd name="connsiteY28" fmla="*/ 852449 h 1473886"/>
                <a:gd name="connsiteX29" fmla="*/ 1083076 w 4826330"/>
                <a:gd name="connsiteY29" fmla="*/ 808061 h 1473886"/>
                <a:gd name="connsiteX30" fmla="*/ 1180730 w 4826330"/>
                <a:gd name="connsiteY30" fmla="*/ 710407 h 1473886"/>
                <a:gd name="connsiteX31" fmla="*/ 1216241 w 4826330"/>
                <a:gd name="connsiteY31" fmla="*/ 683774 h 1473886"/>
                <a:gd name="connsiteX32" fmla="*/ 1296140 w 4826330"/>
                <a:gd name="connsiteY32" fmla="*/ 621630 h 1473886"/>
                <a:gd name="connsiteX33" fmla="*/ 1376039 w 4826330"/>
                <a:gd name="connsiteY33" fmla="*/ 523975 h 1473886"/>
                <a:gd name="connsiteX34" fmla="*/ 1748901 w 4826330"/>
                <a:gd name="connsiteY34" fmla="*/ 479587 h 1473886"/>
                <a:gd name="connsiteX35" fmla="*/ 1784412 w 4826330"/>
                <a:gd name="connsiteY35" fmla="*/ 470709 h 1473886"/>
                <a:gd name="connsiteX36" fmla="*/ 1819922 w 4826330"/>
                <a:gd name="connsiteY36" fmla="*/ 435199 h 1473886"/>
                <a:gd name="connsiteX37" fmla="*/ 1908699 w 4826330"/>
                <a:gd name="connsiteY37" fmla="*/ 417443 h 1473886"/>
                <a:gd name="connsiteX38" fmla="*/ 2104008 w 4826330"/>
                <a:gd name="connsiteY38" fmla="*/ 435199 h 1473886"/>
                <a:gd name="connsiteX39" fmla="*/ 2175029 w 4826330"/>
                <a:gd name="connsiteY39" fmla="*/ 444076 h 1473886"/>
                <a:gd name="connsiteX40" fmla="*/ 2263806 w 4826330"/>
                <a:gd name="connsiteY40" fmla="*/ 452954 h 1473886"/>
                <a:gd name="connsiteX41" fmla="*/ 2423604 w 4826330"/>
                <a:gd name="connsiteY41" fmla="*/ 523975 h 1473886"/>
                <a:gd name="connsiteX42" fmla="*/ 2459115 w 4826330"/>
                <a:gd name="connsiteY42" fmla="*/ 550608 h 1473886"/>
                <a:gd name="connsiteX43" fmla="*/ 2503503 w 4826330"/>
                <a:gd name="connsiteY43" fmla="*/ 559486 h 1473886"/>
                <a:gd name="connsiteX44" fmla="*/ 2592280 w 4826330"/>
                <a:gd name="connsiteY44" fmla="*/ 594997 h 1473886"/>
                <a:gd name="connsiteX45" fmla="*/ 2654423 w 4826330"/>
                <a:gd name="connsiteY45" fmla="*/ 639385 h 1473886"/>
                <a:gd name="connsiteX46" fmla="*/ 2707689 w 4826330"/>
                <a:gd name="connsiteY46" fmla="*/ 701529 h 1473886"/>
                <a:gd name="connsiteX47" fmla="*/ 3036163 w 4826330"/>
                <a:gd name="connsiteY47" fmla="*/ 728162 h 1473886"/>
                <a:gd name="connsiteX48" fmla="*/ 3133817 w 4826330"/>
                <a:gd name="connsiteY48" fmla="*/ 701529 h 1473886"/>
                <a:gd name="connsiteX49" fmla="*/ 3231472 w 4826330"/>
                <a:gd name="connsiteY49" fmla="*/ 674896 h 1473886"/>
                <a:gd name="connsiteX50" fmla="*/ 3409025 w 4826330"/>
                <a:gd name="connsiteY50" fmla="*/ 657141 h 1473886"/>
                <a:gd name="connsiteX51" fmla="*/ 3488924 w 4826330"/>
                <a:gd name="connsiteY51" fmla="*/ 639385 h 1473886"/>
                <a:gd name="connsiteX52" fmla="*/ 3515557 w 4826330"/>
                <a:gd name="connsiteY52" fmla="*/ 630508 h 1473886"/>
                <a:gd name="connsiteX53" fmla="*/ 3559946 w 4826330"/>
                <a:gd name="connsiteY53" fmla="*/ 612752 h 1473886"/>
                <a:gd name="connsiteX54" fmla="*/ 3622089 w 4826330"/>
                <a:gd name="connsiteY54" fmla="*/ 603874 h 1473886"/>
                <a:gd name="connsiteX55" fmla="*/ 3701988 w 4826330"/>
                <a:gd name="connsiteY55" fmla="*/ 577241 h 1473886"/>
                <a:gd name="connsiteX56" fmla="*/ 3755254 w 4826330"/>
                <a:gd name="connsiteY56" fmla="*/ 550608 h 1473886"/>
                <a:gd name="connsiteX57" fmla="*/ 3844031 w 4826330"/>
                <a:gd name="connsiteY57" fmla="*/ 532853 h 1473886"/>
                <a:gd name="connsiteX58" fmla="*/ 3932808 w 4826330"/>
                <a:gd name="connsiteY58" fmla="*/ 506220 h 1473886"/>
                <a:gd name="connsiteX59" fmla="*/ 4234649 w 4826330"/>
                <a:gd name="connsiteY59" fmla="*/ 444076 h 1473886"/>
                <a:gd name="connsiteX60" fmla="*/ 4492101 w 4826330"/>
                <a:gd name="connsiteY60" fmla="*/ 426321 h 1473886"/>
                <a:gd name="connsiteX61" fmla="*/ 4811697 w 4826330"/>
                <a:gd name="connsiteY61" fmla="*/ 390810 h 1473886"/>
                <a:gd name="connsiteX62" fmla="*/ 4793942 w 4826330"/>
                <a:gd name="connsiteY62" fmla="*/ 62337 h 1473886"/>
                <a:gd name="connsiteX63" fmla="*/ 4225771 w 4826330"/>
                <a:gd name="connsiteY63" fmla="*/ 35704 h 1473886"/>
                <a:gd name="connsiteX64" fmla="*/ 4083728 w 4826330"/>
                <a:gd name="connsiteY64" fmla="*/ 26826 h 1473886"/>
                <a:gd name="connsiteX65" fmla="*/ 2521258 w 4826330"/>
                <a:gd name="connsiteY65" fmla="*/ 17948 h 1473886"/>
                <a:gd name="connsiteX66" fmla="*/ 470517 w 4826330"/>
                <a:gd name="connsiteY66" fmla="*/ 44581 h 1473886"/>
                <a:gd name="connsiteX67" fmla="*/ 142043 w 4826330"/>
                <a:gd name="connsiteY67" fmla="*/ 80092 h 147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4826330" h="1473886">
                  <a:moveTo>
                    <a:pt x="36047" y="125091"/>
                  </a:moveTo>
                  <a:cubicBezTo>
                    <a:pt x="7099" y="269825"/>
                    <a:pt x="31596" y="391541"/>
                    <a:pt x="30332" y="466899"/>
                  </a:cubicBezTo>
                  <a:cubicBezTo>
                    <a:pt x="29068" y="542257"/>
                    <a:pt x="29829" y="549446"/>
                    <a:pt x="28464" y="577241"/>
                  </a:cubicBezTo>
                  <a:cubicBezTo>
                    <a:pt x="27099" y="605036"/>
                    <a:pt x="25619" y="613800"/>
                    <a:pt x="22139" y="633670"/>
                  </a:cubicBezTo>
                  <a:cubicBezTo>
                    <a:pt x="18659" y="653540"/>
                    <a:pt x="11273" y="677753"/>
                    <a:pt x="7583" y="696461"/>
                  </a:cubicBezTo>
                  <a:cubicBezTo>
                    <a:pt x="3893" y="715169"/>
                    <a:pt x="8878" y="728162"/>
                    <a:pt x="0" y="745917"/>
                  </a:cubicBezTo>
                  <a:cubicBezTo>
                    <a:pt x="2959" y="819898"/>
                    <a:pt x="4111" y="893973"/>
                    <a:pt x="8878" y="967859"/>
                  </a:cubicBezTo>
                  <a:cubicBezTo>
                    <a:pt x="11120" y="1002612"/>
                    <a:pt x="27822" y="1061392"/>
                    <a:pt x="35511" y="1092146"/>
                  </a:cubicBezTo>
                  <a:cubicBezTo>
                    <a:pt x="38470" y="1118779"/>
                    <a:pt x="44388" y="1145248"/>
                    <a:pt x="44388" y="1172045"/>
                  </a:cubicBezTo>
                  <a:cubicBezTo>
                    <a:pt x="44388" y="1184246"/>
                    <a:pt x="35511" y="1195355"/>
                    <a:pt x="35511" y="1207556"/>
                  </a:cubicBezTo>
                  <a:cubicBezTo>
                    <a:pt x="35511" y="1302666"/>
                    <a:pt x="31252" y="1315694"/>
                    <a:pt x="53266" y="1376232"/>
                  </a:cubicBezTo>
                  <a:cubicBezTo>
                    <a:pt x="61907" y="1399993"/>
                    <a:pt x="66325" y="1425922"/>
                    <a:pt x="79899" y="1447253"/>
                  </a:cubicBezTo>
                  <a:cubicBezTo>
                    <a:pt x="87843" y="1459736"/>
                    <a:pt x="103573" y="1465008"/>
                    <a:pt x="115410" y="1473886"/>
                  </a:cubicBezTo>
                  <a:cubicBezTo>
                    <a:pt x="174594" y="1470927"/>
                    <a:pt x="234335" y="1473630"/>
                    <a:pt x="292963" y="1465008"/>
                  </a:cubicBezTo>
                  <a:cubicBezTo>
                    <a:pt x="335591" y="1458739"/>
                    <a:pt x="375000" y="1437948"/>
                    <a:pt x="417250" y="1429498"/>
                  </a:cubicBezTo>
                  <a:cubicBezTo>
                    <a:pt x="446842" y="1423579"/>
                    <a:pt x="476621" y="1418528"/>
                    <a:pt x="506027" y="1411742"/>
                  </a:cubicBezTo>
                  <a:cubicBezTo>
                    <a:pt x="515145" y="1409638"/>
                    <a:pt x="523866" y="1406063"/>
                    <a:pt x="532660" y="1402865"/>
                  </a:cubicBezTo>
                  <a:cubicBezTo>
                    <a:pt x="556422" y="1394225"/>
                    <a:pt x="579871" y="1384736"/>
                    <a:pt x="603682" y="1376232"/>
                  </a:cubicBezTo>
                  <a:cubicBezTo>
                    <a:pt x="621307" y="1369937"/>
                    <a:pt x="639193" y="1364395"/>
                    <a:pt x="656948" y="1358476"/>
                  </a:cubicBezTo>
                  <a:cubicBezTo>
                    <a:pt x="689210" y="1326214"/>
                    <a:pt x="681744" y="1336191"/>
                    <a:pt x="710214" y="1296333"/>
                  </a:cubicBezTo>
                  <a:cubicBezTo>
                    <a:pt x="716416" y="1287651"/>
                    <a:pt x="723198" y="1279243"/>
                    <a:pt x="727969" y="1269700"/>
                  </a:cubicBezTo>
                  <a:cubicBezTo>
                    <a:pt x="733347" y="1258943"/>
                    <a:pt x="749993" y="1215578"/>
                    <a:pt x="754602" y="1198678"/>
                  </a:cubicBezTo>
                  <a:cubicBezTo>
                    <a:pt x="761023" y="1175136"/>
                    <a:pt x="762259" y="1149872"/>
                    <a:pt x="772357" y="1127657"/>
                  </a:cubicBezTo>
                  <a:cubicBezTo>
                    <a:pt x="777552" y="1116227"/>
                    <a:pt x="790474" y="1110249"/>
                    <a:pt x="798990" y="1101024"/>
                  </a:cubicBezTo>
                  <a:cubicBezTo>
                    <a:pt x="825994" y="1071770"/>
                    <a:pt x="852256" y="1041839"/>
                    <a:pt x="878889" y="1012247"/>
                  </a:cubicBezTo>
                  <a:cubicBezTo>
                    <a:pt x="886459" y="974400"/>
                    <a:pt x="884945" y="972426"/>
                    <a:pt x="896645" y="941226"/>
                  </a:cubicBezTo>
                  <a:cubicBezTo>
                    <a:pt x="902240" y="926305"/>
                    <a:pt x="904839" y="909587"/>
                    <a:pt x="914400" y="896838"/>
                  </a:cubicBezTo>
                  <a:cubicBezTo>
                    <a:pt x="923278" y="885001"/>
                    <a:pt x="937364" y="878047"/>
                    <a:pt x="949911" y="870205"/>
                  </a:cubicBezTo>
                  <a:cubicBezTo>
                    <a:pt x="961133" y="863191"/>
                    <a:pt x="973205" y="857539"/>
                    <a:pt x="985421" y="852449"/>
                  </a:cubicBezTo>
                  <a:cubicBezTo>
                    <a:pt x="1015229" y="840029"/>
                    <a:pt x="1057013" y="832262"/>
                    <a:pt x="1083076" y="808061"/>
                  </a:cubicBezTo>
                  <a:cubicBezTo>
                    <a:pt x="1116810" y="776737"/>
                    <a:pt x="1143902" y="738028"/>
                    <a:pt x="1180730" y="710407"/>
                  </a:cubicBezTo>
                  <a:cubicBezTo>
                    <a:pt x="1192567" y="701529"/>
                    <a:pt x="1204119" y="692259"/>
                    <a:pt x="1216241" y="683774"/>
                  </a:cubicBezTo>
                  <a:cubicBezTo>
                    <a:pt x="1259176" y="653719"/>
                    <a:pt x="1266642" y="656045"/>
                    <a:pt x="1296140" y="621630"/>
                  </a:cubicBezTo>
                  <a:cubicBezTo>
                    <a:pt x="1323511" y="589697"/>
                    <a:pt x="1335236" y="534176"/>
                    <a:pt x="1376039" y="523975"/>
                  </a:cubicBezTo>
                  <a:cubicBezTo>
                    <a:pt x="1568888" y="475763"/>
                    <a:pt x="1446049" y="499777"/>
                    <a:pt x="1748901" y="479587"/>
                  </a:cubicBezTo>
                  <a:cubicBezTo>
                    <a:pt x="1760738" y="476628"/>
                    <a:pt x="1774065" y="477176"/>
                    <a:pt x="1784412" y="470709"/>
                  </a:cubicBezTo>
                  <a:cubicBezTo>
                    <a:pt x="1798607" y="461837"/>
                    <a:pt x="1804536" y="441793"/>
                    <a:pt x="1819922" y="435199"/>
                  </a:cubicBezTo>
                  <a:cubicBezTo>
                    <a:pt x="1847660" y="423311"/>
                    <a:pt x="1879107" y="423362"/>
                    <a:pt x="1908699" y="417443"/>
                  </a:cubicBezTo>
                  <a:lnTo>
                    <a:pt x="2104008" y="435199"/>
                  </a:lnTo>
                  <a:cubicBezTo>
                    <a:pt x="2127747" y="437573"/>
                    <a:pt x="2151317" y="441441"/>
                    <a:pt x="2175029" y="444076"/>
                  </a:cubicBezTo>
                  <a:cubicBezTo>
                    <a:pt x="2204587" y="447360"/>
                    <a:pt x="2234214" y="449995"/>
                    <a:pt x="2263806" y="452954"/>
                  </a:cubicBezTo>
                  <a:cubicBezTo>
                    <a:pt x="2295988" y="466363"/>
                    <a:pt x="2383751" y="500063"/>
                    <a:pt x="2423604" y="523975"/>
                  </a:cubicBezTo>
                  <a:cubicBezTo>
                    <a:pt x="2436292" y="531588"/>
                    <a:pt x="2445594" y="544599"/>
                    <a:pt x="2459115" y="550608"/>
                  </a:cubicBezTo>
                  <a:cubicBezTo>
                    <a:pt x="2472904" y="556736"/>
                    <a:pt x="2488773" y="556213"/>
                    <a:pt x="2503503" y="559486"/>
                  </a:cubicBezTo>
                  <a:cubicBezTo>
                    <a:pt x="2540056" y="567609"/>
                    <a:pt x="2557738" y="571969"/>
                    <a:pt x="2592280" y="594997"/>
                  </a:cubicBezTo>
                  <a:cubicBezTo>
                    <a:pt x="2700252" y="666978"/>
                    <a:pt x="2531810" y="578078"/>
                    <a:pt x="2654423" y="639385"/>
                  </a:cubicBezTo>
                  <a:cubicBezTo>
                    <a:pt x="2672178" y="660100"/>
                    <a:pt x="2690413" y="680413"/>
                    <a:pt x="2707689" y="701529"/>
                  </a:cubicBezTo>
                  <a:cubicBezTo>
                    <a:pt x="2802442" y="817339"/>
                    <a:pt x="2666974" y="739021"/>
                    <a:pt x="3036163" y="728162"/>
                  </a:cubicBezTo>
                  <a:cubicBezTo>
                    <a:pt x="3150433" y="690073"/>
                    <a:pt x="3033434" y="726625"/>
                    <a:pt x="3133817" y="701529"/>
                  </a:cubicBezTo>
                  <a:cubicBezTo>
                    <a:pt x="3166550" y="693346"/>
                    <a:pt x="3198162" y="680269"/>
                    <a:pt x="3231472" y="674896"/>
                  </a:cubicBezTo>
                  <a:cubicBezTo>
                    <a:pt x="3290193" y="665425"/>
                    <a:pt x="3349841" y="663059"/>
                    <a:pt x="3409025" y="657141"/>
                  </a:cubicBezTo>
                  <a:cubicBezTo>
                    <a:pt x="3435658" y="651222"/>
                    <a:pt x="3462456" y="646002"/>
                    <a:pt x="3488924" y="639385"/>
                  </a:cubicBezTo>
                  <a:cubicBezTo>
                    <a:pt x="3498002" y="637115"/>
                    <a:pt x="3506795" y="633794"/>
                    <a:pt x="3515557" y="630508"/>
                  </a:cubicBezTo>
                  <a:cubicBezTo>
                    <a:pt x="3530479" y="624912"/>
                    <a:pt x="3544486" y="616617"/>
                    <a:pt x="3559946" y="612752"/>
                  </a:cubicBezTo>
                  <a:cubicBezTo>
                    <a:pt x="3580246" y="607677"/>
                    <a:pt x="3601375" y="606833"/>
                    <a:pt x="3622089" y="603874"/>
                  </a:cubicBezTo>
                  <a:cubicBezTo>
                    <a:pt x="3648722" y="594996"/>
                    <a:pt x="3675922" y="587667"/>
                    <a:pt x="3701988" y="577241"/>
                  </a:cubicBezTo>
                  <a:cubicBezTo>
                    <a:pt x="3720419" y="569868"/>
                    <a:pt x="3736307" y="556529"/>
                    <a:pt x="3755254" y="550608"/>
                  </a:cubicBezTo>
                  <a:cubicBezTo>
                    <a:pt x="3784059" y="541607"/>
                    <a:pt x="3815125" y="541525"/>
                    <a:pt x="3844031" y="532853"/>
                  </a:cubicBezTo>
                  <a:lnTo>
                    <a:pt x="3932808" y="506220"/>
                  </a:lnTo>
                  <a:cubicBezTo>
                    <a:pt x="4044379" y="439277"/>
                    <a:pt x="3995759" y="460551"/>
                    <a:pt x="4234649" y="444076"/>
                  </a:cubicBezTo>
                  <a:cubicBezTo>
                    <a:pt x="4320466" y="438158"/>
                    <a:pt x="4406569" y="435485"/>
                    <a:pt x="4492101" y="426321"/>
                  </a:cubicBezTo>
                  <a:cubicBezTo>
                    <a:pt x="4764398" y="397146"/>
                    <a:pt x="4657987" y="410025"/>
                    <a:pt x="4811697" y="390810"/>
                  </a:cubicBezTo>
                  <a:cubicBezTo>
                    <a:pt x="4819515" y="312638"/>
                    <a:pt x="4848350" y="86699"/>
                    <a:pt x="4793942" y="62337"/>
                  </a:cubicBezTo>
                  <a:cubicBezTo>
                    <a:pt x="4620899" y="-15145"/>
                    <a:pt x="4415133" y="45172"/>
                    <a:pt x="4225771" y="35704"/>
                  </a:cubicBezTo>
                  <a:cubicBezTo>
                    <a:pt x="4178390" y="33335"/>
                    <a:pt x="4131165" y="27320"/>
                    <a:pt x="4083728" y="26826"/>
                  </a:cubicBezTo>
                  <a:lnTo>
                    <a:pt x="2521258" y="17948"/>
                  </a:lnTo>
                  <a:cubicBezTo>
                    <a:pt x="1446618" y="-4916"/>
                    <a:pt x="1723557" y="-15087"/>
                    <a:pt x="470517" y="44581"/>
                  </a:cubicBezTo>
                  <a:cubicBezTo>
                    <a:pt x="298418" y="52776"/>
                    <a:pt x="262582" y="60001"/>
                    <a:pt x="142043" y="80092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F438EE24-8513-1F46-1A2E-FBCF5FE1C3A3}"/>
                </a:ext>
              </a:extLst>
            </p:cNvPr>
            <p:cNvSpPr/>
            <p:nvPr/>
          </p:nvSpPr>
          <p:spPr>
            <a:xfrm>
              <a:off x="3733749" y="1198469"/>
              <a:ext cx="1021399" cy="2929648"/>
            </a:xfrm>
            <a:custGeom>
              <a:avLst/>
              <a:gdLst>
                <a:gd name="connsiteX0" fmla="*/ 71021 w 1017650"/>
                <a:gd name="connsiteY0" fmla="*/ 115426 h 2929648"/>
                <a:gd name="connsiteX1" fmla="*/ 88777 w 1017650"/>
                <a:gd name="connsiteY1" fmla="*/ 630331 h 2929648"/>
                <a:gd name="connsiteX2" fmla="*/ 79899 w 1017650"/>
                <a:gd name="connsiteY2" fmla="*/ 1056459 h 2929648"/>
                <a:gd name="connsiteX3" fmla="*/ 62144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88777 w 1017650"/>
                <a:gd name="connsiteY1" fmla="*/ 630331 h 2929648"/>
                <a:gd name="connsiteX2" fmla="*/ 22749 w 1017650"/>
                <a:gd name="connsiteY2" fmla="*/ 1056459 h 2929648"/>
                <a:gd name="connsiteX3" fmla="*/ 62144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3052 w 1017650"/>
                <a:gd name="connsiteY1" fmla="*/ 630331 h 2929648"/>
                <a:gd name="connsiteX2" fmla="*/ 22749 w 1017650"/>
                <a:gd name="connsiteY2" fmla="*/ 1056459 h 2929648"/>
                <a:gd name="connsiteX3" fmla="*/ 62144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3052 w 1017650"/>
                <a:gd name="connsiteY1" fmla="*/ 630331 h 2929648"/>
                <a:gd name="connsiteX2" fmla="*/ 22749 w 1017650"/>
                <a:gd name="connsiteY2" fmla="*/ 1056459 h 2929648"/>
                <a:gd name="connsiteX3" fmla="*/ 14519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3052 w 1017650"/>
                <a:gd name="connsiteY1" fmla="*/ 630331 h 2929648"/>
                <a:gd name="connsiteX2" fmla="*/ 22749 w 1017650"/>
                <a:gd name="connsiteY2" fmla="*/ 1056459 h 2929648"/>
                <a:gd name="connsiteX3" fmla="*/ 14519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4770 w 1021399"/>
                <a:gd name="connsiteY0" fmla="*/ 115426 h 2929648"/>
                <a:gd name="connsiteX1" fmla="*/ 6801 w 1021399"/>
                <a:gd name="connsiteY1" fmla="*/ 630331 h 2929648"/>
                <a:gd name="connsiteX2" fmla="*/ 26498 w 1021399"/>
                <a:gd name="connsiteY2" fmla="*/ 1056459 h 2929648"/>
                <a:gd name="connsiteX3" fmla="*/ 18268 w 1021399"/>
                <a:gd name="connsiteY3" fmla="*/ 1367178 h 2929648"/>
                <a:gd name="connsiteX4" fmla="*/ 512 w 1021399"/>
                <a:gd name="connsiteY4" fmla="*/ 1615752 h 2929648"/>
                <a:gd name="connsiteX5" fmla="*/ 39260 w 1021399"/>
                <a:gd name="connsiteY5" fmla="*/ 1784428 h 2929648"/>
                <a:gd name="connsiteX6" fmla="*/ 30382 w 1021399"/>
                <a:gd name="connsiteY6" fmla="*/ 1855449 h 2929648"/>
                <a:gd name="connsiteX7" fmla="*/ 3749 w 1021399"/>
                <a:gd name="connsiteY7" fmla="*/ 2263822 h 2929648"/>
                <a:gd name="connsiteX8" fmla="*/ 12627 w 1021399"/>
                <a:gd name="connsiteY8" fmla="*/ 2645562 h 2929648"/>
                <a:gd name="connsiteX9" fmla="*/ 30382 w 1021399"/>
                <a:gd name="connsiteY9" fmla="*/ 2698828 h 2929648"/>
                <a:gd name="connsiteX10" fmla="*/ 39260 w 1021399"/>
                <a:gd name="connsiteY10" fmla="*/ 2752094 h 2929648"/>
                <a:gd name="connsiteX11" fmla="*/ 65893 w 1021399"/>
                <a:gd name="connsiteY11" fmla="*/ 2796482 h 2929648"/>
                <a:gd name="connsiteX12" fmla="*/ 110281 w 1021399"/>
                <a:gd name="connsiteY12" fmla="*/ 2876381 h 2929648"/>
                <a:gd name="connsiteX13" fmla="*/ 136914 w 1021399"/>
                <a:gd name="connsiteY13" fmla="*/ 2911892 h 2929648"/>
                <a:gd name="connsiteX14" fmla="*/ 190180 w 1021399"/>
                <a:gd name="connsiteY14" fmla="*/ 2920770 h 2929648"/>
                <a:gd name="connsiteX15" fmla="*/ 216813 w 1021399"/>
                <a:gd name="connsiteY15" fmla="*/ 2929648 h 2929648"/>
                <a:gd name="connsiteX16" fmla="*/ 758351 w 1021399"/>
                <a:gd name="connsiteY16" fmla="*/ 2911892 h 2929648"/>
                <a:gd name="connsiteX17" fmla="*/ 811617 w 1021399"/>
                <a:gd name="connsiteY17" fmla="*/ 2867504 h 2929648"/>
                <a:gd name="connsiteX18" fmla="*/ 829372 w 1021399"/>
                <a:gd name="connsiteY18" fmla="*/ 2831993 h 2929648"/>
                <a:gd name="connsiteX19" fmla="*/ 882638 w 1021399"/>
                <a:gd name="connsiteY19" fmla="*/ 2672195 h 2929648"/>
                <a:gd name="connsiteX20" fmla="*/ 918149 w 1021399"/>
                <a:gd name="connsiteY20" fmla="*/ 2530152 h 2929648"/>
                <a:gd name="connsiteX21" fmla="*/ 944782 w 1021399"/>
                <a:gd name="connsiteY21" fmla="*/ 2299333 h 2929648"/>
                <a:gd name="connsiteX22" fmla="*/ 971415 w 1021399"/>
                <a:gd name="connsiteY22" fmla="*/ 2219434 h 2929648"/>
                <a:gd name="connsiteX23" fmla="*/ 998048 w 1021399"/>
                <a:gd name="connsiteY23" fmla="*/ 2121780 h 2929648"/>
                <a:gd name="connsiteX24" fmla="*/ 989170 w 1021399"/>
                <a:gd name="connsiteY24" fmla="*/ 1660141 h 2929648"/>
                <a:gd name="connsiteX25" fmla="*/ 962537 w 1021399"/>
                <a:gd name="connsiteY25" fmla="*/ 1624630 h 2929648"/>
                <a:gd name="connsiteX26" fmla="*/ 909271 w 1021399"/>
                <a:gd name="connsiteY26" fmla="*/ 1553609 h 2929648"/>
                <a:gd name="connsiteX27" fmla="*/ 891516 w 1021399"/>
                <a:gd name="connsiteY27" fmla="*/ 1509220 h 2929648"/>
                <a:gd name="connsiteX28" fmla="*/ 820495 w 1021399"/>
                <a:gd name="connsiteY28" fmla="*/ 1438199 h 2929648"/>
                <a:gd name="connsiteX29" fmla="*/ 784984 w 1021399"/>
                <a:gd name="connsiteY29" fmla="*/ 1367178 h 2929648"/>
                <a:gd name="connsiteX30" fmla="*/ 767229 w 1021399"/>
                <a:gd name="connsiteY30" fmla="*/ 1278401 h 2929648"/>
                <a:gd name="connsiteX31" fmla="*/ 713963 w 1021399"/>
                <a:gd name="connsiteY31" fmla="*/ 1145236 h 2929648"/>
                <a:gd name="connsiteX32" fmla="*/ 705085 w 1021399"/>
                <a:gd name="connsiteY32" fmla="*/ 1074214 h 2929648"/>
                <a:gd name="connsiteX33" fmla="*/ 696207 w 1021399"/>
                <a:gd name="connsiteY33" fmla="*/ 994315 h 2929648"/>
                <a:gd name="connsiteX34" fmla="*/ 678452 w 1021399"/>
                <a:gd name="connsiteY34" fmla="*/ 914416 h 2929648"/>
                <a:gd name="connsiteX35" fmla="*/ 669574 w 1021399"/>
                <a:gd name="connsiteY35" fmla="*/ 861150 h 2929648"/>
                <a:gd name="connsiteX36" fmla="*/ 660697 w 1021399"/>
                <a:gd name="connsiteY36" fmla="*/ 745741 h 2929648"/>
                <a:gd name="connsiteX37" fmla="*/ 642941 w 1021399"/>
                <a:gd name="connsiteY37" fmla="*/ 603698 h 2929648"/>
                <a:gd name="connsiteX38" fmla="*/ 651819 w 1021399"/>
                <a:gd name="connsiteY38" fmla="*/ 239714 h 2929648"/>
                <a:gd name="connsiteX39" fmla="*/ 669574 w 1021399"/>
                <a:gd name="connsiteY39" fmla="*/ 204203 h 2929648"/>
                <a:gd name="connsiteX40" fmla="*/ 705085 w 1021399"/>
                <a:gd name="connsiteY40" fmla="*/ 115426 h 2929648"/>
                <a:gd name="connsiteX41" fmla="*/ 687330 w 1021399"/>
                <a:gd name="connsiteY41" fmla="*/ 17772 h 2929648"/>
                <a:gd name="connsiteX42" fmla="*/ 500899 w 1021399"/>
                <a:gd name="connsiteY42" fmla="*/ 8894 h 2929648"/>
                <a:gd name="connsiteX43" fmla="*/ 403244 w 1021399"/>
                <a:gd name="connsiteY43" fmla="*/ 62160 h 2929648"/>
                <a:gd name="connsiteX44" fmla="*/ 332223 w 1021399"/>
                <a:gd name="connsiteY44" fmla="*/ 71038 h 2929648"/>
                <a:gd name="connsiteX45" fmla="*/ 296712 w 1021399"/>
                <a:gd name="connsiteY45" fmla="*/ 79915 h 2929648"/>
                <a:gd name="connsiteX46" fmla="*/ 234568 w 1021399"/>
                <a:gd name="connsiteY46" fmla="*/ 88793 h 2929648"/>
                <a:gd name="connsiteX47" fmla="*/ 172425 w 1021399"/>
                <a:gd name="connsiteY47" fmla="*/ 106548 h 2929648"/>
                <a:gd name="connsiteX48" fmla="*/ 128036 w 1021399"/>
                <a:gd name="connsiteY48" fmla="*/ 115426 h 2929648"/>
                <a:gd name="connsiteX49" fmla="*/ 74770 w 1021399"/>
                <a:gd name="connsiteY49" fmla="*/ 115426 h 2929648"/>
                <a:gd name="connsiteX0" fmla="*/ 36670 w 1021399"/>
                <a:gd name="connsiteY0" fmla="*/ 144001 h 2929648"/>
                <a:gd name="connsiteX1" fmla="*/ 6801 w 1021399"/>
                <a:gd name="connsiteY1" fmla="*/ 630331 h 2929648"/>
                <a:gd name="connsiteX2" fmla="*/ 26498 w 1021399"/>
                <a:gd name="connsiteY2" fmla="*/ 1056459 h 2929648"/>
                <a:gd name="connsiteX3" fmla="*/ 18268 w 1021399"/>
                <a:gd name="connsiteY3" fmla="*/ 1367178 h 2929648"/>
                <a:gd name="connsiteX4" fmla="*/ 512 w 1021399"/>
                <a:gd name="connsiteY4" fmla="*/ 1615752 h 2929648"/>
                <a:gd name="connsiteX5" fmla="*/ 39260 w 1021399"/>
                <a:gd name="connsiteY5" fmla="*/ 1784428 h 2929648"/>
                <a:gd name="connsiteX6" fmla="*/ 30382 w 1021399"/>
                <a:gd name="connsiteY6" fmla="*/ 1855449 h 2929648"/>
                <a:gd name="connsiteX7" fmla="*/ 3749 w 1021399"/>
                <a:gd name="connsiteY7" fmla="*/ 2263822 h 2929648"/>
                <a:gd name="connsiteX8" fmla="*/ 12627 w 1021399"/>
                <a:gd name="connsiteY8" fmla="*/ 2645562 h 2929648"/>
                <a:gd name="connsiteX9" fmla="*/ 30382 w 1021399"/>
                <a:gd name="connsiteY9" fmla="*/ 2698828 h 2929648"/>
                <a:gd name="connsiteX10" fmla="*/ 39260 w 1021399"/>
                <a:gd name="connsiteY10" fmla="*/ 2752094 h 2929648"/>
                <a:gd name="connsiteX11" fmla="*/ 65893 w 1021399"/>
                <a:gd name="connsiteY11" fmla="*/ 2796482 h 2929648"/>
                <a:gd name="connsiteX12" fmla="*/ 110281 w 1021399"/>
                <a:gd name="connsiteY12" fmla="*/ 2876381 h 2929648"/>
                <a:gd name="connsiteX13" fmla="*/ 136914 w 1021399"/>
                <a:gd name="connsiteY13" fmla="*/ 2911892 h 2929648"/>
                <a:gd name="connsiteX14" fmla="*/ 190180 w 1021399"/>
                <a:gd name="connsiteY14" fmla="*/ 2920770 h 2929648"/>
                <a:gd name="connsiteX15" fmla="*/ 216813 w 1021399"/>
                <a:gd name="connsiteY15" fmla="*/ 2929648 h 2929648"/>
                <a:gd name="connsiteX16" fmla="*/ 758351 w 1021399"/>
                <a:gd name="connsiteY16" fmla="*/ 2911892 h 2929648"/>
                <a:gd name="connsiteX17" fmla="*/ 811617 w 1021399"/>
                <a:gd name="connsiteY17" fmla="*/ 2867504 h 2929648"/>
                <a:gd name="connsiteX18" fmla="*/ 829372 w 1021399"/>
                <a:gd name="connsiteY18" fmla="*/ 2831993 h 2929648"/>
                <a:gd name="connsiteX19" fmla="*/ 882638 w 1021399"/>
                <a:gd name="connsiteY19" fmla="*/ 2672195 h 2929648"/>
                <a:gd name="connsiteX20" fmla="*/ 918149 w 1021399"/>
                <a:gd name="connsiteY20" fmla="*/ 2530152 h 2929648"/>
                <a:gd name="connsiteX21" fmla="*/ 944782 w 1021399"/>
                <a:gd name="connsiteY21" fmla="*/ 2299333 h 2929648"/>
                <a:gd name="connsiteX22" fmla="*/ 971415 w 1021399"/>
                <a:gd name="connsiteY22" fmla="*/ 2219434 h 2929648"/>
                <a:gd name="connsiteX23" fmla="*/ 998048 w 1021399"/>
                <a:gd name="connsiteY23" fmla="*/ 2121780 h 2929648"/>
                <a:gd name="connsiteX24" fmla="*/ 989170 w 1021399"/>
                <a:gd name="connsiteY24" fmla="*/ 1660141 h 2929648"/>
                <a:gd name="connsiteX25" fmla="*/ 962537 w 1021399"/>
                <a:gd name="connsiteY25" fmla="*/ 1624630 h 2929648"/>
                <a:gd name="connsiteX26" fmla="*/ 909271 w 1021399"/>
                <a:gd name="connsiteY26" fmla="*/ 1553609 h 2929648"/>
                <a:gd name="connsiteX27" fmla="*/ 891516 w 1021399"/>
                <a:gd name="connsiteY27" fmla="*/ 1509220 h 2929648"/>
                <a:gd name="connsiteX28" fmla="*/ 820495 w 1021399"/>
                <a:gd name="connsiteY28" fmla="*/ 1438199 h 2929648"/>
                <a:gd name="connsiteX29" fmla="*/ 784984 w 1021399"/>
                <a:gd name="connsiteY29" fmla="*/ 1367178 h 2929648"/>
                <a:gd name="connsiteX30" fmla="*/ 767229 w 1021399"/>
                <a:gd name="connsiteY30" fmla="*/ 1278401 h 2929648"/>
                <a:gd name="connsiteX31" fmla="*/ 713963 w 1021399"/>
                <a:gd name="connsiteY31" fmla="*/ 1145236 h 2929648"/>
                <a:gd name="connsiteX32" fmla="*/ 705085 w 1021399"/>
                <a:gd name="connsiteY32" fmla="*/ 1074214 h 2929648"/>
                <a:gd name="connsiteX33" fmla="*/ 696207 w 1021399"/>
                <a:gd name="connsiteY33" fmla="*/ 994315 h 2929648"/>
                <a:gd name="connsiteX34" fmla="*/ 678452 w 1021399"/>
                <a:gd name="connsiteY34" fmla="*/ 914416 h 2929648"/>
                <a:gd name="connsiteX35" fmla="*/ 669574 w 1021399"/>
                <a:gd name="connsiteY35" fmla="*/ 861150 h 2929648"/>
                <a:gd name="connsiteX36" fmla="*/ 660697 w 1021399"/>
                <a:gd name="connsiteY36" fmla="*/ 745741 h 2929648"/>
                <a:gd name="connsiteX37" fmla="*/ 642941 w 1021399"/>
                <a:gd name="connsiteY37" fmla="*/ 603698 h 2929648"/>
                <a:gd name="connsiteX38" fmla="*/ 651819 w 1021399"/>
                <a:gd name="connsiteY38" fmla="*/ 239714 h 2929648"/>
                <a:gd name="connsiteX39" fmla="*/ 669574 w 1021399"/>
                <a:gd name="connsiteY39" fmla="*/ 204203 h 2929648"/>
                <a:gd name="connsiteX40" fmla="*/ 705085 w 1021399"/>
                <a:gd name="connsiteY40" fmla="*/ 115426 h 2929648"/>
                <a:gd name="connsiteX41" fmla="*/ 687330 w 1021399"/>
                <a:gd name="connsiteY41" fmla="*/ 17772 h 2929648"/>
                <a:gd name="connsiteX42" fmla="*/ 500899 w 1021399"/>
                <a:gd name="connsiteY42" fmla="*/ 8894 h 2929648"/>
                <a:gd name="connsiteX43" fmla="*/ 403244 w 1021399"/>
                <a:gd name="connsiteY43" fmla="*/ 62160 h 2929648"/>
                <a:gd name="connsiteX44" fmla="*/ 332223 w 1021399"/>
                <a:gd name="connsiteY44" fmla="*/ 71038 h 2929648"/>
                <a:gd name="connsiteX45" fmla="*/ 296712 w 1021399"/>
                <a:gd name="connsiteY45" fmla="*/ 79915 h 2929648"/>
                <a:gd name="connsiteX46" fmla="*/ 234568 w 1021399"/>
                <a:gd name="connsiteY46" fmla="*/ 88793 h 2929648"/>
                <a:gd name="connsiteX47" fmla="*/ 172425 w 1021399"/>
                <a:gd name="connsiteY47" fmla="*/ 106548 h 2929648"/>
                <a:gd name="connsiteX48" fmla="*/ 128036 w 1021399"/>
                <a:gd name="connsiteY48" fmla="*/ 115426 h 2929648"/>
                <a:gd name="connsiteX49" fmla="*/ 36670 w 1021399"/>
                <a:gd name="connsiteY49" fmla="*/ 144001 h 2929648"/>
                <a:gd name="connsiteX0" fmla="*/ 36670 w 1021399"/>
                <a:gd name="connsiteY0" fmla="*/ 144001 h 2929648"/>
                <a:gd name="connsiteX1" fmla="*/ 6801 w 1021399"/>
                <a:gd name="connsiteY1" fmla="*/ 630331 h 2929648"/>
                <a:gd name="connsiteX2" fmla="*/ 26498 w 1021399"/>
                <a:gd name="connsiteY2" fmla="*/ 1056459 h 2929648"/>
                <a:gd name="connsiteX3" fmla="*/ 18268 w 1021399"/>
                <a:gd name="connsiteY3" fmla="*/ 1367178 h 2929648"/>
                <a:gd name="connsiteX4" fmla="*/ 512 w 1021399"/>
                <a:gd name="connsiteY4" fmla="*/ 1615752 h 2929648"/>
                <a:gd name="connsiteX5" fmla="*/ 39260 w 1021399"/>
                <a:gd name="connsiteY5" fmla="*/ 1784428 h 2929648"/>
                <a:gd name="connsiteX6" fmla="*/ 30382 w 1021399"/>
                <a:gd name="connsiteY6" fmla="*/ 1855449 h 2929648"/>
                <a:gd name="connsiteX7" fmla="*/ 3749 w 1021399"/>
                <a:gd name="connsiteY7" fmla="*/ 2263822 h 2929648"/>
                <a:gd name="connsiteX8" fmla="*/ 12627 w 1021399"/>
                <a:gd name="connsiteY8" fmla="*/ 2645562 h 2929648"/>
                <a:gd name="connsiteX9" fmla="*/ 30382 w 1021399"/>
                <a:gd name="connsiteY9" fmla="*/ 2698828 h 2929648"/>
                <a:gd name="connsiteX10" fmla="*/ 39260 w 1021399"/>
                <a:gd name="connsiteY10" fmla="*/ 2752094 h 2929648"/>
                <a:gd name="connsiteX11" fmla="*/ 65893 w 1021399"/>
                <a:gd name="connsiteY11" fmla="*/ 2796482 h 2929648"/>
                <a:gd name="connsiteX12" fmla="*/ 110281 w 1021399"/>
                <a:gd name="connsiteY12" fmla="*/ 2876381 h 2929648"/>
                <a:gd name="connsiteX13" fmla="*/ 136914 w 1021399"/>
                <a:gd name="connsiteY13" fmla="*/ 2911892 h 2929648"/>
                <a:gd name="connsiteX14" fmla="*/ 190180 w 1021399"/>
                <a:gd name="connsiteY14" fmla="*/ 2920770 h 2929648"/>
                <a:gd name="connsiteX15" fmla="*/ 216813 w 1021399"/>
                <a:gd name="connsiteY15" fmla="*/ 2929648 h 2929648"/>
                <a:gd name="connsiteX16" fmla="*/ 758351 w 1021399"/>
                <a:gd name="connsiteY16" fmla="*/ 2911892 h 2929648"/>
                <a:gd name="connsiteX17" fmla="*/ 811617 w 1021399"/>
                <a:gd name="connsiteY17" fmla="*/ 2867504 h 2929648"/>
                <a:gd name="connsiteX18" fmla="*/ 829372 w 1021399"/>
                <a:gd name="connsiteY18" fmla="*/ 2831993 h 2929648"/>
                <a:gd name="connsiteX19" fmla="*/ 882638 w 1021399"/>
                <a:gd name="connsiteY19" fmla="*/ 2672195 h 2929648"/>
                <a:gd name="connsiteX20" fmla="*/ 918149 w 1021399"/>
                <a:gd name="connsiteY20" fmla="*/ 2530152 h 2929648"/>
                <a:gd name="connsiteX21" fmla="*/ 944782 w 1021399"/>
                <a:gd name="connsiteY21" fmla="*/ 2299333 h 2929648"/>
                <a:gd name="connsiteX22" fmla="*/ 971415 w 1021399"/>
                <a:gd name="connsiteY22" fmla="*/ 2219434 h 2929648"/>
                <a:gd name="connsiteX23" fmla="*/ 998048 w 1021399"/>
                <a:gd name="connsiteY23" fmla="*/ 2121780 h 2929648"/>
                <a:gd name="connsiteX24" fmla="*/ 989170 w 1021399"/>
                <a:gd name="connsiteY24" fmla="*/ 1660141 h 2929648"/>
                <a:gd name="connsiteX25" fmla="*/ 962537 w 1021399"/>
                <a:gd name="connsiteY25" fmla="*/ 1624630 h 2929648"/>
                <a:gd name="connsiteX26" fmla="*/ 909271 w 1021399"/>
                <a:gd name="connsiteY26" fmla="*/ 1553609 h 2929648"/>
                <a:gd name="connsiteX27" fmla="*/ 891516 w 1021399"/>
                <a:gd name="connsiteY27" fmla="*/ 1509220 h 2929648"/>
                <a:gd name="connsiteX28" fmla="*/ 820495 w 1021399"/>
                <a:gd name="connsiteY28" fmla="*/ 1438199 h 2929648"/>
                <a:gd name="connsiteX29" fmla="*/ 784984 w 1021399"/>
                <a:gd name="connsiteY29" fmla="*/ 1367178 h 2929648"/>
                <a:gd name="connsiteX30" fmla="*/ 767229 w 1021399"/>
                <a:gd name="connsiteY30" fmla="*/ 1278401 h 2929648"/>
                <a:gd name="connsiteX31" fmla="*/ 713963 w 1021399"/>
                <a:gd name="connsiteY31" fmla="*/ 1145236 h 2929648"/>
                <a:gd name="connsiteX32" fmla="*/ 705085 w 1021399"/>
                <a:gd name="connsiteY32" fmla="*/ 1074214 h 2929648"/>
                <a:gd name="connsiteX33" fmla="*/ 696207 w 1021399"/>
                <a:gd name="connsiteY33" fmla="*/ 994315 h 2929648"/>
                <a:gd name="connsiteX34" fmla="*/ 678452 w 1021399"/>
                <a:gd name="connsiteY34" fmla="*/ 914416 h 2929648"/>
                <a:gd name="connsiteX35" fmla="*/ 669574 w 1021399"/>
                <a:gd name="connsiteY35" fmla="*/ 861150 h 2929648"/>
                <a:gd name="connsiteX36" fmla="*/ 660697 w 1021399"/>
                <a:gd name="connsiteY36" fmla="*/ 745741 h 2929648"/>
                <a:gd name="connsiteX37" fmla="*/ 642941 w 1021399"/>
                <a:gd name="connsiteY37" fmla="*/ 603698 h 2929648"/>
                <a:gd name="connsiteX38" fmla="*/ 651819 w 1021399"/>
                <a:gd name="connsiteY38" fmla="*/ 239714 h 2929648"/>
                <a:gd name="connsiteX39" fmla="*/ 669574 w 1021399"/>
                <a:gd name="connsiteY39" fmla="*/ 204203 h 2929648"/>
                <a:gd name="connsiteX40" fmla="*/ 705085 w 1021399"/>
                <a:gd name="connsiteY40" fmla="*/ 115426 h 2929648"/>
                <a:gd name="connsiteX41" fmla="*/ 687330 w 1021399"/>
                <a:gd name="connsiteY41" fmla="*/ 17772 h 2929648"/>
                <a:gd name="connsiteX42" fmla="*/ 500899 w 1021399"/>
                <a:gd name="connsiteY42" fmla="*/ 8894 h 2929648"/>
                <a:gd name="connsiteX43" fmla="*/ 403244 w 1021399"/>
                <a:gd name="connsiteY43" fmla="*/ 62160 h 2929648"/>
                <a:gd name="connsiteX44" fmla="*/ 332223 w 1021399"/>
                <a:gd name="connsiteY44" fmla="*/ 71038 h 2929648"/>
                <a:gd name="connsiteX45" fmla="*/ 296712 w 1021399"/>
                <a:gd name="connsiteY45" fmla="*/ 79915 h 2929648"/>
                <a:gd name="connsiteX46" fmla="*/ 234568 w 1021399"/>
                <a:gd name="connsiteY46" fmla="*/ 88793 h 2929648"/>
                <a:gd name="connsiteX47" fmla="*/ 172425 w 1021399"/>
                <a:gd name="connsiteY47" fmla="*/ 106548 h 2929648"/>
                <a:gd name="connsiteX48" fmla="*/ 120416 w 1021399"/>
                <a:gd name="connsiteY48" fmla="*/ 100186 h 2929648"/>
                <a:gd name="connsiteX49" fmla="*/ 36670 w 1021399"/>
                <a:gd name="connsiteY49" fmla="*/ 144001 h 292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021399" h="2929648">
                  <a:moveTo>
                    <a:pt x="36670" y="144001"/>
                  </a:moveTo>
                  <a:cubicBezTo>
                    <a:pt x="17734" y="232358"/>
                    <a:pt x="8496" y="478255"/>
                    <a:pt x="6801" y="630331"/>
                  </a:cubicBezTo>
                  <a:cubicBezTo>
                    <a:pt x="5106" y="782407"/>
                    <a:pt x="24587" y="933651"/>
                    <a:pt x="26498" y="1056459"/>
                  </a:cubicBezTo>
                  <a:cubicBezTo>
                    <a:pt x="28409" y="1179267"/>
                    <a:pt x="11009" y="1243804"/>
                    <a:pt x="18268" y="1367178"/>
                  </a:cubicBezTo>
                  <a:cubicBezTo>
                    <a:pt x="12349" y="1450036"/>
                    <a:pt x="-2987" y="1546210"/>
                    <a:pt x="512" y="1615752"/>
                  </a:cubicBezTo>
                  <a:cubicBezTo>
                    <a:pt x="4011" y="1685294"/>
                    <a:pt x="34282" y="1744479"/>
                    <a:pt x="39260" y="1784428"/>
                  </a:cubicBezTo>
                  <a:cubicBezTo>
                    <a:pt x="44238" y="1824377"/>
                    <a:pt x="32144" y="1831656"/>
                    <a:pt x="30382" y="1855449"/>
                  </a:cubicBezTo>
                  <a:cubicBezTo>
                    <a:pt x="20305" y="1991490"/>
                    <a:pt x="12627" y="2127698"/>
                    <a:pt x="3749" y="2263822"/>
                  </a:cubicBezTo>
                  <a:cubicBezTo>
                    <a:pt x="6708" y="2391069"/>
                    <a:pt x="4849" y="2518519"/>
                    <a:pt x="12627" y="2645562"/>
                  </a:cubicBezTo>
                  <a:cubicBezTo>
                    <a:pt x="13771" y="2664243"/>
                    <a:pt x="25843" y="2680671"/>
                    <a:pt x="30382" y="2698828"/>
                  </a:cubicBezTo>
                  <a:cubicBezTo>
                    <a:pt x="34748" y="2716291"/>
                    <a:pt x="33108" y="2735177"/>
                    <a:pt x="39260" y="2752094"/>
                  </a:cubicBezTo>
                  <a:cubicBezTo>
                    <a:pt x="45157" y="2768310"/>
                    <a:pt x="57513" y="2781398"/>
                    <a:pt x="65893" y="2796482"/>
                  </a:cubicBezTo>
                  <a:cubicBezTo>
                    <a:pt x="94101" y="2847256"/>
                    <a:pt x="73272" y="2820867"/>
                    <a:pt x="110281" y="2876381"/>
                  </a:cubicBezTo>
                  <a:cubicBezTo>
                    <a:pt x="118488" y="2888692"/>
                    <a:pt x="123980" y="2904706"/>
                    <a:pt x="136914" y="2911892"/>
                  </a:cubicBezTo>
                  <a:cubicBezTo>
                    <a:pt x="152649" y="2920634"/>
                    <a:pt x="172608" y="2916865"/>
                    <a:pt x="190180" y="2920770"/>
                  </a:cubicBezTo>
                  <a:cubicBezTo>
                    <a:pt x="199315" y="2922800"/>
                    <a:pt x="207935" y="2926689"/>
                    <a:pt x="216813" y="2929648"/>
                  </a:cubicBezTo>
                  <a:cubicBezTo>
                    <a:pt x="397326" y="2923729"/>
                    <a:pt x="578719" y="2930660"/>
                    <a:pt x="758351" y="2911892"/>
                  </a:cubicBezTo>
                  <a:cubicBezTo>
                    <a:pt x="781338" y="2909490"/>
                    <a:pt x="796262" y="2884778"/>
                    <a:pt x="811617" y="2867504"/>
                  </a:cubicBezTo>
                  <a:cubicBezTo>
                    <a:pt x="820409" y="2857613"/>
                    <a:pt x="824849" y="2844430"/>
                    <a:pt x="829372" y="2831993"/>
                  </a:cubicBezTo>
                  <a:cubicBezTo>
                    <a:pt x="848560" y="2779226"/>
                    <a:pt x="866795" y="2726061"/>
                    <a:pt x="882638" y="2672195"/>
                  </a:cubicBezTo>
                  <a:cubicBezTo>
                    <a:pt x="896409" y="2625373"/>
                    <a:pt x="906312" y="2577500"/>
                    <a:pt x="918149" y="2530152"/>
                  </a:cubicBezTo>
                  <a:cubicBezTo>
                    <a:pt x="927027" y="2453212"/>
                    <a:pt x="931696" y="2375670"/>
                    <a:pt x="944782" y="2299333"/>
                  </a:cubicBezTo>
                  <a:cubicBezTo>
                    <a:pt x="949525" y="2271663"/>
                    <a:pt x="963348" y="2246324"/>
                    <a:pt x="971415" y="2219434"/>
                  </a:cubicBezTo>
                  <a:cubicBezTo>
                    <a:pt x="981110" y="2187117"/>
                    <a:pt x="989170" y="2154331"/>
                    <a:pt x="998048" y="2121780"/>
                  </a:cubicBezTo>
                  <a:cubicBezTo>
                    <a:pt x="1006747" y="1943455"/>
                    <a:pt x="1050737" y="1814058"/>
                    <a:pt x="989170" y="1660141"/>
                  </a:cubicBezTo>
                  <a:cubicBezTo>
                    <a:pt x="983675" y="1646403"/>
                    <a:pt x="971022" y="1636752"/>
                    <a:pt x="962537" y="1624630"/>
                  </a:cubicBezTo>
                  <a:cubicBezTo>
                    <a:pt x="915693" y="1557708"/>
                    <a:pt x="944741" y="1589077"/>
                    <a:pt x="909271" y="1553609"/>
                  </a:cubicBezTo>
                  <a:cubicBezTo>
                    <a:pt x="903353" y="1538813"/>
                    <a:pt x="901232" y="1521851"/>
                    <a:pt x="891516" y="1509220"/>
                  </a:cubicBezTo>
                  <a:cubicBezTo>
                    <a:pt x="871103" y="1482683"/>
                    <a:pt x="835468" y="1468144"/>
                    <a:pt x="820495" y="1438199"/>
                  </a:cubicBezTo>
                  <a:lnTo>
                    <a:pt x="784984" y="1367178"/>
                  </a:lnTo>
                  <a:cubicBezTo>
                    <a:pt x="779066" y="1337586"/>
                    <a:pt x="775306" y="1307478"/>
                    <a:pt x="767229" y="1278401"/>
                  </a:cubicBezTo>
                  <a:cubicBezTo>
                    <a:pt x="758139" y="1245676"/>
                    <a:pt x="727865" y="1177674"/>
                    <a:pt x="713963" y="1145236"/>
                  </a:cubicBezTo>
                  <a:cubicBezTo>
                    <a:pt x="711004" y="1121562"/>
                    <a:pt x="707873" y="1097909"/>
                    <a:pt x="705085" y="1074214"/>
                  </a:cubicBezTo>
                  <a:cubicBezTo>
                    <a:pt x="701954" y="1047601"/>
                    <a:pt x="700612" y="1020747"/>
                    <a:pt x="696207" y="994315"/>
                  </a:cubicBezTo>
                  <a:cubicBezTo>
                    <a:pt x="691722" y="967404"/>
                    <a:pt x="683803" y="941169"/>
                    <a:pt x="678452" y="914416"/>
                  </a:cubicBezTo>
                  <a:cubicBezTo>
                    <a:pt x="674922" y="896765"/>
                    <a:pt x="672533" y="878905"/>
                    <a:pt x="669574" y="861150"/>
                  </a:cubicBezTo>
                  <a:cubicBezTo>
                    <a:pt x="666615" y="822680"/>
                    <a:pt x="664667" y="784119"/>
                    <a:pt x="660697" y="745741"/>
                  </a:cubicBezTo>
                  <a:cubicBezTo>
                    <a:pt x="655787" y="698278"/>
                    <a:pt x="643778" y="651407"/>
                    <a:pt x="642941" y="603698"/>
                  </a:cubicBezTo>
                  <a:cubicBezTo>
                    <a:pt x="640812" y="482353"/>
                    <a:pt x="643746" y="360809"/>
                    <a:pt x="651819" y="239714"/>
                  </a:cubicBezTo>
                  <a:cubicBezTo>
                    <a:pt x="652699" y="226509"/>
                    <a:pt x="664361" y="216367"/>
                    <a:pt x="669574" y="204203"/>
                  </a:cubicBezTo>
                  <a:cubicBezTo>
                    <a:pt x="682129" y="174908"/>
                    <a:pt x="705085" y="115426"/>
                    <a:pt x="705085" y="115426"/>
                  </a:cubicBezTo>
                  <a:cubicBezTo>
                    <a:pt x="699167" y="82875"/>
                    <a:pt x="708701" y="43029"/>
                    <a:pt x="687330" y="17772"/>
                  </a:cubicBezTo>
                  <a:cubicBezTo>
                    <a:pt x="659631" y="-14963"/>
                    <a:pt x="521009" y="7218"/>
                    <a:pt x="500899" y="8894"/>
                  </a:cubicBezTo>
                  <a:cubicBezTo>
                    <a:pt x="467747" y="30995"/>
                    <a:pt x="442523" y="53096"/>
                    <a:pt x="403244" y="62160"/>
                  </a:cubicBezTo>
                  <a:cubicBezTo>
                    <a:pt x="379997" y="67525"/>
                    <a:pt x="355756" y="67116"/>
                    <a:pt x="332223" y="71038"/>
                  </a:cubicBezTo>
                  <a:cubicBezTo>
                    <a:pt x="320188" y="73044"/>
                    <a:pt x="308716" y="77732"/>
                    <a:pt x="296712" y="79915"/>
                  </a:cubicBezTo>
                  <a:cubicBezTo>
                    <a:pt x="276125" y="83658"/>
                    <a:pt x="255155" y="85050"/>
                    <a:pt x="234568" y="88793"/>
                  </a:cubicBezTo>
                  <a:cubicBezTo>
                    <a:pt x="173695" y="99861"/>
                    <a:pt x="223123" y="93874"/>
                    <a:pt x="172425" y="106548"/>
                  </a:cubicBezTo>
                  <a:cubicBezTo>
                    <a:pt x="157786" y="110208"/>
                    <a:pt x="135212" y="97227"/>
                    <a:pt x="120416" y="100186"/>
                  </a:cubicBezTo>
                  <a:cubicBezTo>
                    <a:pt x="64503" y="128142"/>
                    <a:pt x="55606" y="55644"/>
                    <a:pt x="36670" y="1440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5CD6E331-5C11-D8F9-605F-0979B676DEF9}"/>
                </a:ext>
              </a:extLst>
            </p:cNvPr>
            <p:cNvSpPr/>
            <p:nvPr/>
          </p:nvSpPr>
          <p:spPr>
            <a:xfrm>
              <a:off x="6457043" y="212554"/>
              <a:ext cx="2110824" cy="3853418"/>
            </a:xfrm>
            <a:custGeom>
              <a:avLst/>
              <a:gdLst>
                <a:gd name="connsiteX0" fmla="*/ 5900 w 2153795"/>
                <a:gd name="connsiteY0" fmla="*/ 399495 h 3817398"/>
                <a:gd name="connsiteX1" fmla="*/ 23655 w 2153795"/>
                <a:gd name="connsiteY1" fmla="*/ 452761 h 3817398"/>
                <a:gd name="connsiteX2" fmla="*/ 165698 w 2153795"/>
                <a:gd name="connsiteY2" fmla="*/ 665825 h 3817398"/>
                <a:gd name="connsiteX3" fmla="*/ 210086 w 2153795"/>
                <a:gd name="connsiteY3" fmla="*/ 736846 h 3817398"/>
                <a:gd name="connsiteX4" fmla="*/ 254474 w 2153795"/>
                <a:gd name="connsiteY4" fmla="*/ 781235 h 3817398"/>
                <a:gd name="connsiteX5" fmla="*/ 289985 w 2153795"/>
                <a:gd name="connsiteY5" fmla="*/ 834501 h 3817398"/>
                <a:gd name="connsiteX6" fmla="*/ 361006 w 2153795"/>
                <a:gd name="connsiteY6" fmla="*/ 923277 h 3817398"/>
                <a:gd name="connsiteX7" fmla="*/ 432028 w 2153795"/>
                <a:gd name="connsiteY7" fmla="*/ 1056442 h 3817398"/>
                <a:gd name="connsiteX8" fmla="*/ 476416 w 2153795"/>
                <a:gd name="connsiteY8" fmla="*/ 1145219 h 3817398"/>
                <a:gd name="connsiteX9" fmla="*/ 503049 w 2153795"/>
                <a:gd name="connsiteY9" fmla="*/ 1402672 h 3817398"/>
                <a:gd name="connsiteX10" fmla="*/ 511927 w 2153795"/>
                <a:gd name="connsiteY10" fmla="*/ 1429305 h 3817398"/>
                <a:gd name="connsiteX11" fmla="*/ 538560 w 2153795"/>
                <a:gd name="connsiteY11" fmla="*/ 1464815 h 3817398"/>
                <a:gd name="connsiteX12" fmla="*/ 547438 w 2153795"/>
                <a:gd name="connsiteY12" fmla="*/ 1500326 h 3817398"/>
                <a:gd name="connsiteX13" fmla="*/ 565193 w 2153795"/>
                <a:gd name="connsiteY13" fmla="*/ 1597980 h 3817398"/>
                <a:gd name="connsiteX14" fmla="*/ 582948 w 2153795"/>
                <a:gd name="connsiteY14" fmla="*/ 1660124 h 3817398"/>
                <a:gd name="connsiteX15" fmla="*/ 609581 w 2153795"/>
                <a:gd name="connsiteY15" fmla="*/ 1766656 h 3817398"/>
                <a:gd name="connsiteX16" fmla="*/ 591826 w 2153795"/>
                <a:gd name="connsiteY16" fmla="*/ 2059619 h 3817398"/>
                <a:gd name="connsiteX17" fmla="*/ 574071 w 2153795"/>
                <a:gd name="connsiteY17" fmla="*/ 2112885 h 3817398"/>
                <a:gd name="connsiteX18" fmla="*/ 556315 w 2153795"/>
                <a:gd name="connsiteY18" fmla="*/ 2175029 h 3817398"/>
                <a:gd name="connsiteX19" fmla="*/ 529682 w 2153795"/>
                <a:gd name="connsiteY19" fmla="*/ 2219417 h 3817398"/>
                <a:gd name="connsiteX20" fmla="*/ 503049 w 2153795"/>
                <a:gd name="connsiteY20" fmla="*/ 2325949 h 3817398"/>
                <a:gd name="connsiteX21" fmla="*/ 485294 w 2153795"/>
                <a:gd name="connsiteY21" fmla="*/ 2414726 h 3817398"/>
                <a:gd name="connsiteX22" fmla="*/ 458661 w 2153795"/>
                <a:gd name="connsiteY22" fmla="*/ 2476870 h 3817398"/>
                <a:gd name="connsiteX23" fmla="*/ 432028 w 2153795"/>
                <a:gd name="connsiteY23" fmla="*/ 2539013 h 3817398"/>
                <a:gd name="connsiteX24" fmla="*/ 494172 w 2153795"/>
                <a:gd name="connsiteY24" fmla="*/ 2654423 h 3817398"/>
                <a:gd name="connsiteX25" fmla="*/ 582948 w 2153795"/>
                <a:gd name="connsiteY25" fmla="*/ 2823099 h 3817398"/>
                <a:gd name="connsiteX26" fmla="*/ 716113 w 2153795"/>
                <a:gd name="connsiteY26" fmla="*/ 2947386 h 3817398"/>
                <a:gd name="connsiteX27" fmla="*/ 760502 w 2153795"/>
                <a:gd name="connsiteY27" fmla="*/ 3018408 h 3817398"/>
                <a:gd name="connsiteX28" fmla="*/ 769379 w 2153795"/>
                <a:gd name="connsiteY28" fmla="*/ 3089429 h 3817398"/>
                <a:gd name="connsiteX29" fmla="*/ 831523 w 2153795"/>
                <a:gd name="connsiteY29" fmla="*/ 3213716 h 3817398"/>
                <a:gd name="connsiteX30" fmla="*/ 867034 w 2153795"/>
                <a:gd name="connsiteY30" fmla="*/ 3302493 h 3817398"/>
                <a:gd name="connsiteX31" fmla="*/ 893667 w 2153795"/>
                <a:gd name="connsiteY31" fmla="*/ 3355759 h 3817398"/>
                <a:gd name="connsiteX32" fmla="*/ 911422 w 2153795"/>
                <a:gd name="connsiteY32" fmla="*/ 3400147 h 3817398"/>
                <a:gd name="connsiteX33" fmla="*/ 938055 w 2153795"/>
                <a:gd name="connsiteY33" fmla="*/ 3453413 h 3817398"/>
                <a:gd name="connsiteX34" fmla="*/ 964688 w 2153795"/>
                <a:gd name="connsiteY34" fmla="*/ 3515557 h 3817398"/>
                <a:gd name="connsiteX35" fmla="*/ 973566 w 2153795"/>
                <a:gd name="connsiteY35" fmla="*/ 3551068 h 3817398"/>
                <a:gd name="connsiteX36" fmla="*/ 1000199 w 2153795"/>
                <a:gd name="connsiteY36" fmla="*/ 3604334 h 3817398"/>
                <a:gd name="connsiteX37" fmla="*/ 1009076 w 2153795"/>
                <a:gd name="connsiteY37" fmla="*/ 3639844 h 3817398"/>
                <a:gd name="connsiteX38" fmla="*/ 1044587 w 2153795"/>
                <a:gd name="connsiteY38" fmla="*/ 3666477 h 3817398"/>
                <a:gd name="connsiteX39" fmla="*/ 1124486 w 2153795"/>
                <a:gd name="connsiteY39" fmla="*/ 3746376 h 3817398"/>
                <a:gd name="connsiteX40" fmla="*/ 1444082 w 2153795"/>
                <a:gd name="connsiteY40" fmla="*/ 3817398 h 3817398"/>
                <a:gd name="connsiteX41" fmla="*/ 2065519 w 2153795"/>
                <a:gd name="connsiteY41" fmla="*/ 3275860 h 3817398"/>
                <a:gd name="connsiteX42" fmla="*/ 2047764 w 2153795"/>
                <a:gd name="connsiteY42" fmla="*/ 3098307 h 3817398"/>
                <a:gd name="connsiteX43" fmla="*/ 2038886 w 2153795"/>
                <a:gd name="connsiteY43" fmla="*/ 2876365 h 3817398"/>
                <a:gd name="connsiteX44" fmla="*/ 1932354 w 2153795"/>
                <a:gd name="connsiteY44" fmla="*/ 2317072 h 3817398"/>
                <a:gd name="connsiteX45" fmla="*/ 1941232 w 2153795"/>
                <a:gd name="connsiteY45" fmla="*/ 1642369 h 3817398"/>
                <a:gd name="connsiteX46" fmla="*/ 2021131 w 2153795"/>
                <a:gd name="connsiteY46" fmla="*/ 1340528 h 3817398"/>
                <a:gd name="connsiteX47" fmla="*/ 2030008 w 2153795"/>
                <a:gd name="connsiteY47" fmla="*/ 1251751 h 3817398"/>
                <a:gd name="connsiteX48" fmla="*/ 2065519 w 2153795"/>
                <a:gd name="connsiteY48" fmla="*/ 1180730 h 3817398"/>
                <a:gd name="connsiteX49" fmla="*/ 2074397 w 2153795"/>
                <a:gd name="connsiteY49" fmla="*/ 1109708 h 3817398"/>
                <a:gd name="connsiteX50" fmla="*/ 2109907 w 2153795"/>
                <a:gd name="connsiteY50" fmla="*/ 905522 h 3817398"/>
                <a:gd name="connsiteX51" fmla="*/ 2136540 w 2153795"/>
                <a:gd name="connsiteY51" fmla="*/ 390617 h 3817398"/>
                <a:gd name="connsiteX52" fmla="*/ 2127663 w 2153795"/>
                <a:gd name="connsiteY52" fmla="*/ 44388 h 3817398"/>
                <a:gd name="connsiteX53" fmla="*/ 1985620 w 2153795"/>
                <a:gd name="connsiteY53" fmla="*/ 0 h 3817398"/>
                <a:gd name="connsiteX54" fmla="*/ 1710412 w 2153795"/>
                <a:gd name="connsiteY54" fmla="*/ 8877 h 3817398"/>
                <a:gd name="connsiteX55" fmla="*/ 1657146 w 2153795"/>
                <a:gd name="connsiteY55" fmla="*/ 17755 h 3817398"/>
                <a:gd name="connsiteX56" fmla="*/ 1595003 w 2153795"/>
                <a:gd name="connsiteY56" fmla="*/ 26633 h 3817398"/>
                <a:gd name="connsiteX57" fmla="*/ 1346428 w 2153795"/>
                <a:gd name="connsiteY57" fmla="*/ 97654 h 3817398"/>
                <a:gd name="connsiteX58" fmla="*/ 1186630 w 2153795"/>
                <a:gd name="connsiteY58" fmla="*/ 106532 h 3817398"/>
                <a:gd name="connsiteX59" fmla="*/ 1053465 w 2153795"/>
                <a:gd name="connsiteY59" fmla="*/ 133165 h 3817398"/>
                <a:gd name="connsiteX60" fmla="*/ 609581 w 2153795"/>
                <a:gd name="connsiteY60" fmla="*/ 150920 h 3817398"/>
                <a:gd name="connsiteX61" fmla="*/ 485294 w 2153795"/>
                <a:gd name="connsiteY61" fmla="*/ 177553 h 3817398"/>
                <a:gd name="connsiteX62" fmla="*/ 369884 w 2153795"/>
                <a:gd name="connsiteY62" fmla="*/ 221942 h 3817398"/>
                <a:gd name="connsiteX63" fmla="*/ 316618 w 2153795"/>
                <a:gd name="connsiteY63" fmla="*/ 239697 h 3817398"/>
                <a:gd name="connsiteX64" fmla="*/ 289985 w 2153795"/>
                <a:gd name="connsiteY64" fmla="*/ 257452 h 3817398"/>
                <a:gd name="connsiteX65" fmla="*/ 130187 w 2153795"/>
                <a:gd name="connsiteY65" fmla="*/ 301841 h 3817398"/>
                <a:gd name="connsiteX66" fmla="*/ 32533 w 2153795"/>
                <a:gd name="connsiteY66" fmla="*/ 328474 h 3817398"/>
                <a:gd name="connsiteX67" fmla="*/ 5900 w 2153795"/>
                <a:gd name="connsiteY67" fmla="*/ 399495 h 3817398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38055 w 2153795"/>
                <a:gd name="connsiteY33" fmla="*/ 3489322 h 3853307"/>
                <a:gd name="connsiteX34" fmla="*/ 964688 w 2153795"/>
                <a:gd name="connsiteY34" fmla="*/ 3551466 h 3853307"/>
                <a:gd name="connsiteX35" fmla="*/ 973566 w 2153795"/>
                <a:gd name="connsiteY35" fmla="*/ 358697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44587 w 2153795"/>
                <a:gd name="connsiteY38" fmla="*/ 370238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07575 w 2153795"/>
                <a:gd name="connsiteY33" fmla="*/ 3531232 h 3853307"/>
                <a:gd name="connsiteX34" fmla="*/ 964688 w 2153795"/>
                <a:gd name="connsiteY34" fmla="*/ 3551466 h 3853307"/>
                <a:gd name="connsiteX35" fmla="*/ 973566 w 2153795"/>
                <a:gd name="connsiteY35" fmla="*/ 358697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44587 w 2153795"/>
                <a:gd name="connsiteY38" fmla="*/ 370238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07575 w 2153795"/>
                <a:gd name="connsiteY33" fmla="*/ 3531232 h 3853307"/>
                <a:gd name="connsiteX34" fmla="*/ 918968 w 2153795"/>
                <a:gd name="connsiteY34" fmla="*/ 3612426 h 3853307"/>
                <a:gd name="connsiteX35" fmla="*/ 973566 w 2153795"/>
                <a:gd name="connsiteY35" fmla="*/ 358697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44587 w 2153795"/>
                <a:gd name="connsiteY38" fmla="*/ 370238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07575 w 2153795"/>
                <a:gd name="connsiteY33" fmla="*/ 3531232 h 3853307"/>
                <a:gd name="connsiteX34" fmla="*/ 918968 w 2153795"/>
                <a:gd name="connsiteY34" fmla="*/ 3612426 h 3853307"/>
                <a:gd name="connsiteX35" fmla="*/ 962136 w 2153795"/>
                <a:gd name="connsiteY35" fmla="*/ 364031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44587 w 2153795"/>
                <a:gd name="connsiteY38" fmla="*/ 370238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07575 w 2153795"/>
                <a:gd name="connsiteY33" fmla="*/ 3531232 h 3853307"/>
                <a:gd name="connsiteX34" fmla="*/ 918968 w 2153795"/>
                <a:gd name="connsiteY34" fmla="*/ 3612426 h 3853307"/>
                <a:gd name="connsiteX35" fmla="*/ 962136 w 2153795"/>
                <a:gd name="connsiteY35" fmla="*/ 364031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17917 w 2153795"/>
                <a:gd name="connsiteY38" fmla="*/ 379382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515 h 3853418"/>
                <a:gd name="connsiteX1" fmla="*/ 23655 w 2153795"/>
                <a:gd name="connsiteY1" fmla="*/ 488781 h 3853418"/>
                <a:gd name="connsiteX2" fmla="*/ 165698 w 2153795"/>
                <a:gd name="connsiteY2" fmla="*/ 701845 h 3853418"/>
                <a:gd name="connsiteX3" fmla="*/ 210086 w 2153795"/>
                <a:gd name="connsiteY3" fmla="*/ 772866 h 3853418"/>
                <a:gd name="connsiteX4" fmla="*/ 254474 w 2153795"/>
                <a:gd name="connsiteY4" fmla="*/ 817255 h 3853418"/>
                <a:gd name="connsiteX5" fmla="*/ 289985 w 2153795"/>
                <a:gd name="connsiteY5" fmla="*/ 870521 h 3853418"/>
                <a:gd name="connsiteX6" fmla="*/ 361006 w 2153795"/>
                <a:gd name="connsiteY6" fmla="*/ 959297 h 3853418"/>
                <a:gd name="connsiteX7" fmla="*/ 432028 w 2153795"/>
                <a:gd name="connsiteY7" fmla="*/ 1092462 h 3853418"/>
                <a:gd name="connsiteX8" fmla="*/ 476416 w 2153795"/>
                <a:gd name="connsiteY8" fmla="*/ 1181239 h 3853418"/>
                <a:gd name="connsiteX9" fmla="*/ 503049 w 2153795"/>
                <a:gd name="connsiteY9" fmla="*/ 1438692 h 3853418"/>
                <a:gd name="connsiteX10" fmla="*/ 511927 w 2153795"/>
                <a:gd name="connsiteY10" fmla="*/ 1465325 h 3853418"/>
                <a:gd name="connsiteX11" fmla="*/ 538560 w 2153795"/>
                <a:gd name="connsiteY11" fmla="*/ 1500835 h 3853418"/>
                <a:gd name="connsiteX12" fmla="*/ 547438 w 2153795"/>
                <a:gd name="connsiteY12" fmla="*/ 1536346 h 3853418"/>
                <a:gd name="connsiteX13" fmla="*/ 565193 w 2153795"/>
                <a:gd name="connsiteY13" fmla="*/ 1634000 h 3853418"/>
                <a:gd name="connsiteX14" fmla="*/ 582948 w 2153795"/>
                <a:gd name="connsiteY14" fmla="*/ 1696144 h 3853418"/>
                <a:gd name="connsiteX15" fmla="*/ 609581 w 2153795"/>
                <a:gd name="connsiteY15" fmla="*/ 1802676 h 3853418"/>
                <a:gd name="connsiteX16" fmla="*/ 591826 w 2153795"/>
                <a:gd name="connsiteY16" fmla="*/ 2095639 h 3853418"/>
                <a:gd name="connsiteX17" fmla="*/ 574071 w 2153795"/>
                <a:gd name="connsiteY17" fmla="*/ 2148905 h 3853418"/>
                <a:gd name="connsiteX18" fmla="*/ 556315 w 2153795"/>
                <a:gd name="connsiteY18" fmla="*/ 2211049 h 3853418"/>
                <a:gd name="connsiteX19" fmla="*/ 529682 w 2153795"/>
                <a:gd name="connsiteY19" fmla="*/ 2255437 h 3853418"/>
                <a:gd name="connsiteX20" fmla="*/ 503049 w 2153795"/>
                <a:gd name="connsiteY20" fmla="*/ 2361969 h 3853418"/>
                <a:gd name="connsiteX21" fmla="*/ 485294 w 2153795"/>
                <a:gd name="connsiteY21" fmla="*/ 2450746 h 3853418"/>
                <a:gd name="connsiteX22" fmla="*/ 458661 w 2153795"/>
                <a:gd name="connsiteY22" fmla="*/ 2512890 h 3853418"/>
                <a:gd name="connsiteX23" fmla="*/ 432028 w 2153795"/>
                <a:gd name="connsiteY23" fmla="*/ 2575033 h 3853418"/>
                <a:gd name="connsiteX24" fmla="*/ 494172 w 2153795"/>
                <a:gd name="connsiteY24" fmla="*/ 2690443 h 3853418"/>
                <a:gd name="connsiteX25" fmla="*/ 582948 w 2153795"/>
                <a:gd name="connsiteY25" fmla="*/ 2859119 h 3853418"/>
                <a:gd name="connsiteX26" fmla="*/ 716113 w 2153795"/>
                <a:gd name="connsiteY26" fmla="*/ 2983406 h 3853418"/>
                <a:gd name="connsiteX27" fmla="*/ 760502 w 2153795"/>
                <a:gd name="connsiteY27" fmla="*/ 3054428 h 3853418"/>
                <a:gd name="connsiteX28" fmla="*/ 769379 w 2153795"/>
                <a:gd name="connsiteY28" fmla="*/ 3125449 h 3853418"/>
                <a:gd name="connsiteX29" fmla="*/ 831523 w 2153795"/>
                <a:gd name="connsiteY29" fmla="*/ 3249736 h 3853418"/>
                <a:gd name="connsiteX30" fmla="*/ 867034 w 2153795"/>
                <a:gd name="connsiteY30" fmla="*/ 3338513 h 3853418"/>
                <a:gd name="connsiteX31" fmla="*/ 893667 w 2153795"/>
                <a:gd name="connsiteY31" fmla="*/ 3391779 h 3853418"/>
                <a:gd name="connsiteX32" fmla="*/ 911422 w 2153795"/>
                <a:gd name="connsiteY32" fmla="*/ 3436167 h 3853418"/>
                <a:gd name="connsiteX33" fmla="*/ 907575 w 2153795"/>
                <a:gd name="connsiteY33" fmla="*/ 3531343 h 3853418"/>
                <a:gd name="connsiteX34" fmla="*/ 918968 w 2153795"/>
                <a:gd name="connsiteY34" fmla="*/ 3612537 h 3853418"/>
                <a:gd name="connsiteX35" fmla="*/ 962136 w 2153795"/>
                <a:gd name="connsiteY35" fmla="*/ 3640428 h 3853418"/>
                <a:gd name="connsiteX36" fmla="*/ 1000199 w 2153795"/>
                <a:gd name="connsiteY36" fmla="*/ 3640354 h 3853418"/>
                <a:gd name="connsiteX37" fmla="*/ 1009076 w 2153795"/>
                <a:gd name="connsiteY37" fmla="*/ 3675864 h 3853418"/>
                <a:gd name="connsiteX38" fmla="*/ 1017917 w 2153795"/>
                <a:gd name="connsiteY38" fmla="*/ 3793937 h 3853418"/>
                <a:gd name="connsiteX39" fmla="*/ 1124486 w 2153795"/>
                <a:gd name="connsiteY39" fmla="*/ 3782396 h 3853418"/>
                <a:gd name="connsiteX40" fmla="*/ 1444082 w 2153795"/>
                <a:gd name="connsiteY40" fmla="*/ 3853418 h 3853418"/>
                <a:gd name="connsiteX41" fmla="*/ 2065519 w 2153795"/>
                <a:gd name="connsiteY41" fmla="*/ 3311880 h 3853418"/>
                <a:gd name="connsiteX42" fmla="*/ 2047764 w 2153795"/>
                <a:gd name="connsiteY42" fmla="*/ 3134327 h 3853418"/>
                <a:gd name="connsiteX43" fmla="*/ 2038886 w 2153795"/>
                <a:gd name="connsiteY43" fmla="*/ 2912385 h 3853418"/>
                <a:gd name="connsiteX44" fmla="*/ 1932354 w 2153795"/>
                <a:gd name="connsiteY44" fmla="*/ 2353092 h 3853418"/>
                <a:gd name="connsiteX45" fmla="*/ 1941232 w 2153795"/>
                <a:gd name="connsiteY45" fmla="*/ 1678389 h 3853418"/>
                <a:gd name="connsiteX46" fmla="*/ 2021131 w 2153795"/>
                <a:gd name="connsiteY46" fmla="*/ 1376548 h 3853418"/>
                <a:gd name="connsiteX47" fmla="*/ 2030008 w 2153795"/>
                <a:gd name="connsiteY47" fmla="*/ 1287771 h 3853418"/>
                <a:gd name="connsiteX48" fmla="*/ 2065519 w 2153795"/>
                <a:gd name="connsiteY48" fmla="*/ 1216750 h 3853418"/>
                <a:gd name="connsiteX49" fmla="*/ 2074397 w 2153795"/>
                <a:gd name="connsiteY49" fmla="*/ 1145728 h 3853418"/>
                <a:gd name="connsiteX50" fmla="*/ 2109907 w 2153795"/>
                <a:gd name="connsiteY50" fmla="*/ 941542 h 3853418"/>
                <a:gd name="connsiteX51" fmla="*/ 2136540 w 2153795"/>
                <a:gd name="connsiteY51" fmla="*/ 426637 h 3853418"/>
                <a:gd name="connsiteX52" fmla="*/ 2127663 w 2153795"/>
                <a:gd name="connsiteY52" fmla="*/ 80408 h 3853418"/>
                <a:gd name="connsiteX53" fmla="*/ 1985620 w 2153795"/>
                <a:gd name="connsiteY53" fmla="*/ 36020 h 3853418"/>
                <a:gd name="connsiteX54" fmla="*/ 1710412 w 2153795"/>
                <a:gd name="connsiteY54" fmla="*/ 44897 h 3853418"/>
                <a:gd name="connsiteX55" fmla="*/ 1657146 w 2153795"/>
                <a:gd name="connsiteY55" fmla="*/ 53775 h 3853418"/>
                <a:gd name="connsiteX56" fmla="*/ 1595003 w 2153795"/>
                <a:gd name="connsiteY56" fmla="*/ 62653 h 3853418"/>
                <a:gd name="connsiteX57" fmla="*/ 1346428 w 2153795"/>
                <a:gd name="connsiteY57" fmla="*/ 509 h 3853418"/>
                <a:gd name="connsiteX58" fmla="*/ 1173930 w 2153795"/>
                <a:gd name="connsiteY58" fmla="*/ 109532 h 3853418"/>
                <a:gd name="connsiteX59" fmla="*/ 1053465 w 2153795"/>
                <a:gd name="connsiteY59" fmla="*/ 169185 h 3853418"/>
                <a:gd name="connsiteX60" fmla="*/ 609581 w 2153795"/>
                <a:gd name="connsiteY60" fmla="*/ 186940 h 3853418"/>
                <a:gd name="connsiteX61" fmla="*/ 485294 w 2153795"/>
                <a:gd name="connsiteY61" fmla="*/ 213573 h 3853418"/>
                <a:gd name="connsiteX62" fmla="*/ 369884 w 2153795"/>
                <a:gd name="connsiteY62" fmla="*/ 257962 h 3853418"/>
                <a:gd name="connsiteX63" fmla="*/ 316618 w 2153795"/>
                <a:gd name="connsiteY63" fmla="*/ 275717 h 3853418"/>
                <a:gd name="connsiteX64" fmla="*/ 289985 w 2153795"/>
                <a:gd name="connsiteY64" fmla="*/ 293472 h 3853418"/>
                <a:gd name="connsiteX65" fmla="*/ 130187 w 2153795"/>
                <a:gd name="connsiteY65" fmla="*/ 337861 h 3853418"/>
                <a:gd name="connsiteX66" fmla="*/ 32533 w 2153795"/>
                <a:gd name="connsiteY66" fmla="*/ 364494 h 3853418"/>
                <a:gd name="connsiteX67" fmla="*/ 5900 w 2153795"/>
                <a:gd name="connsiteY67" fmla="*/ 435515 h 3853418"/>
                <a:gd name="connsiteX0" fmla="*/ 5900 w 2153795"/>
                <a:gd name="connsiteY0" fmla="*/ 435515 h 3853418"/>
                <a:gd name="connsiteX1" fmla="*/ 23655 w 2153795"/>
                <a:gd name="connsiteY1" fmla="*/ 488781 h 3853418"/>
                <a:gd name="connsiteX2" fmla="*/ 165698 w 2153795"/>
                <a:gd name="connsiteY2" fmla="*/ 701845 h 3853418"/>
                <a:gd name="connsiteX3" fmla="*/ 210086 w 2153795"/>
                <a:gd name="connsiteY3" fmla="*/ 772866 h 3853418"/>
                <a:gd name="connsiteX4" fmla="*/ 254474 w 2153795"/>
                <a:gd name="connsiteY4" fmla="*/ 817255 h 3853418"/>
                <a:gd name="connsiteX5" fmla="*/ 289985 w 2153795"/>
                <a:gd name="connsiteY5" fmla="*/ 870521 h 3853418"/>
                <a:gd name="connsiteX6" fmla="*/ 361006 w 2153795"/>
                <a:gd name="connsiteY6" fmla="*/ 959297 h 3853418"/>
                <a:gd name="connsiteX7" fmla="*/ 432028 w 2153795"/>
                <a:gd name="connsiteY7" fmla="*/ 1092462 h 3853418"/>
                <a:gd name="connsiteX8" fmla="*/ 476416 w 2153795"/>
                <a:gd name="connsiteY8" fmla="*/ 1181239 h 3853418"/>
                <a:gd name="connsiteX9" fmla="*/ 503049 w 2153795"/>
                <a:gd name="connsiteY9" fmla="*/ 1438692 h 3853418"/>
                <a:gd name="connsiteX10" fmla="*/ 511927 w 2153795"/>
                <a:gd name="connsiteY10" fmla="*/ 1465325 h 3853418"/>
                <a:gd name="connsiteX11" fmla="*/ 538560 w 2153795"/>
                <a:gd name="connsiteY11" fmla="*/ 1500835 h 3853418"/>
                <a:gd name="connsiteX12" fmla="*/ 547438 w 2153795"/>
                <a:gd name="connsiteY12" fmla="*/ 1536346 h 3853418"/>
                <a:gd name="connsiteX13" fmla="*/ 565193 w 2153795"/>
                <a:gd name="connsiteY13" fmla="*/ 1634000 h 3853418"/>
                <a:gd name="connsiteX14" fmla="*/ 582948 w 2153795"/>
                <a:gd name="connsiteY14" fmla="*/ 1696144 h 3853418"/>
                <a:gd name="connsiteX15" fmla="*/ 609581 w 2153795"/>
                <a:gd name="connsiteY15" fmla="*/ 1802676 h 3853418"/>
                <a:gd name="connsiteX16" fmla="*/ 591826 w 2153795"/>
                <a:gd name="connsiteY16" fmla="*/ 2095639 h 3853418"/>
                <a:gd name="connsiteX17" fmla="*/ 574071 w 2153795"/>
                <a:gd name="connsiteY17" fmla="*/ 2148905 h 3853418"/>
                <a:gd name="connsiteX18" fmla="*/ 556315 w 2153795"/>
                <a:gd name="connsiteY18" fmla="*/ 2211049 h 3853418"/>
                <a:gd name="connsiteX19" fmla="*/ 529682 w 2153795"/>
                <a:gd name="connsiteY19" fmla="*/ 2255437 h 3853418"/>
                <a:gd name="connsiteX20" fmla="*/ 503049 w 2153795"/>
                <a:gd name="connsiteY20" fmla="*/ 2361969 h 3853418"/>
                <a:gd name="connsiteX21" fmla="*/ 485294 w 2153795"/>
                <a:gd name="connsiteY21" fmla="*/ 2450746 h 3853418"/>
                <a:gd name="connsiteX22" fmla="*/ 458661 w 2153795"/>
                <a:gd name="connsiteY22" fmla="*/ 2512890 h 3853418"/>
                <a:gd name="connsiteX23" fmla="*/ 432028 w 2153795"/>
                <a:gd name="connsiteY23" fmla="*/ 2575033 h 3853418"/>
                <a:gd name="connsiteX24" fmla="*/ 494172 w 2153795"/>
                <a:gd name="connsiteY24" fmla="*/ 2690443 h 3853418"/>
                <a:gd name="connsiteX25" fmla="*/ 582948 w 2153795"/>
                <a:gd name="connsiteY25" fmla="*/ 2859119 h 3853418"/>
                <a:gd name="connsiteX26" fmla="*/ 716113 w 2153795"/>
                <a:gd name="connsiteY26" fmla="*/ 2983406 h 3853418"/>
                <a:gd name="connsiteX27" fmla="*/ 760502 w 2153795"/>
                <a:gd name="connsiteY27" fmla="*/ 3054428 h 3853418"/>
                <a:gd name="connsiteX28" fmla="*/ 769379 w 2153795"/>
                <a:gd name="connsiteY28" fmla="*/ 3125449 h 3853418"/>
                <a:gd name="connsiteX29" fmla="*/ 831523 w 2153795"/>
                <a:gd name="connsiteY29" fmla="*/ 3249736 h 3853418"/>
                <a:gd name="connsiteX30" fmla="*/ 867034 w 2153795"/>
                <a:gd name="connsiteY30" fmla="*/ 3338513 h 3853418"/>
                <a:gd name="connsiteX31" fmla="*/ 893667 w 2153795"/>
                <a:gd name="connsiteY31" fmla="*/ 3391779 h 3853418"/>
                <a:gd name="connsiteX32" fmla="*/ 911422 w 2153795"/>
                <a:gd name="connsiteY32" fmla="*/ 3436167 h 3853418"/>
                <a:gd name="connsiteX33" fmla="*/ 907575 w 2153795"/>
                <a:gd name="connsiteY33" fmla="*/ 3531343 h 3853418"/>
                <a:gd name="connsiteX34" fmla="*/ 918968 w 2153795"/>
                <a:gd name="connsiteY34" fmla="*/ 3612537 h 3853418"/>
                <a:gd name="connsiteX35" fmla="*/ 962136 w 2153795"/>
                <a:gd name="connsiteY35" fmla="*/ 3640428 h 3853418"/>
                <a:gd name="connsiteX36" fmla="*/ 1000199 w 2153795"/>
                <a:gd name="connsiteY36" fmla="*/ 3640354 h 3853418"/>
                <a:gd name="connsiteX37" fmla="*/ 1009076 w 2153795"/>
                <a:gd name="connsiteY37" fmla="*/ 3675864 h 3853418"/>
                <a:gd name="connsiteX38" fmla="*/ 1017917 w 2153795"/>
                <a:gd name="connsiteY38" fmla="*/ 3793937 h 3853418"/>
                <a:gd name="connsiteX39" fmla="*/ 1124486 w 2153795"/>
                <a:gd name="connsiteY39" fmla="*/ 3782396 h 3853418"/>
                <a:gd name="connsiteX40" fmla="*/ 1444082 w 2153795"/>
                <a:gd name="connsiteY40" fmla="*/ 3853418 h 3853418"/>
                <a:gd name="connsiteX41" fmla="*/ 2065519 w 2153795"/>
                <a:gd name="connsiteY41" fmla="*/ 3311880 h 3853418"/>
                <a:gd name="connsiteX42" fmla="*/ 2047764 w 2153795"/>
                <a:gd name="connsiteY42" fmla="*/ 3134327 h 3853418"/>
                <a:gd name="connsiteX43" fmla="*/ 2038886 w 2153795"/>
                <a:gd name="connsiteY43" fmla="*/ 2912385 h 3853418"/>
                <a:gd name="connsiteX44" fmla="*/ 1932354 w 2153795"/>
                <a:gd name="connsiteY44" fmla="*/ 2353092 h 3853418"/>
                <a:gd name="connsiteX45" fmla="*/ 1941232 w 2153795"/>
                <a:gd name="connsiteY45" fmla="*/ 1678389 h 3853418"/>
                <a:gd name="connsiteX46" fmla="*/ 2021131 w 2153795"/>
                <a:gd name="connsiteY46" fmla="*/ 1376548 h 3853418"/>
                <a:gd name="connsiteX47" fmla="*/ 2030008 w 2153795"/>
                <a:gd name="connsiteY47" fmla="*/ 1287771 h 3853418"/>
                <a:gd name="connsiteX48" fmla="*/ 2065519 w 2153795"/>
                <a:gd name="connsiteY48" fmla="*/ 1216750 h 3853418"/>
                <a:gd name="connsiteX49" fmla="*/ 2074397 w 2153795"/>
                <a:gd name="connsiteY49" fmla="*/ 1145728 h 3853418"/>
                <a:gd name="connsiteX50" fmla="*/ 2109907 w 2153795"/>
                <a:gd name="connsiteY50" fmla="*/ 941542 h 3853418"/>
                <a:gd name="connsiteX51" fmla="*/ 2136540 w 2153795"/>
                <a:gd name="connsiteY51" fmla="*/ 426637 h 3853418"/>
                <a:gd name="connsiteX52" fmla="*/ 2127663 w 2153795"/>
                <a:gd name="connsiteY52" fmla="*/ 80408 h 3853418"/>
                <a:gd name="connsiteX53" fmla="*/ 1985620 w 2153795"/>
                <a:gd name="connsiteY53" fmla="*/ 36020 h 3853418"/>
                <a:gd name="connsiteX54" fmla="*/ 1710412 w 2153795"/>
                <a:gd name="connsiteY54" fmla="*/ 44897 h 3853418"/>
                <a:gd name="connsiteX55" fmla="*/ 1657146 w 2153795"/>
                <a:gd name="connsiteY55" fmla="*/ 53775 h 3853418"/>
                <a:gd name="connsiteX56" fmla="*/ 1595003 w 2153795"/>
                <a:gd name="connsiteY56" fmla="*/ 62653 h 3853418"/>
                <a:gd name="connsiteX57" fmla="*/ 1346428 w 2153795"/>
                <a:gd name="connsiteY57" fmla="*/ 509 h 3853418"/>
                <a:gd name="connsiteX58" fmla="*/ 1173930 w 2153795"/>
                <a:gd name="connsiteY58" fmla="*/ 109532 h 3853418"/>
                <a:gd name="connsiteX59" fmla="*/ 1025525 w 2153795"/>
                <a:gd name="connsiteY59" fmla="*/ 146325 h 3853418"/>
                <a:gd name="connsiteX60" fmla="*/ 609581 w 2153795"/>
                <a:gd name="connsiteY60" fmla="*/ 186940 h 3853418"/>
                <a:gd name="connsiteX61" fmla="*/ 485294 w 2153795"/>
                <a:gd name="connsiteY61" fmla="*/ 213573 h 3853418"/>
                <a:gd name="connsiteX62" fmla="*/ 369884 w 2153795"/>
                <a:gd name="connsiteY62" fmla="*/ 257962 h 3853418"/>
                <a:gd name="connsiteX63" fmla="*/ 316618 w 2153795"/>
                <a:gd name="connsiteY63" fmla="*/ 275717 h 3853418"/>
                <a:gd name="connsiteX64" fmla="*/ 289985 w 2153795"/>
                <a:gd name="connsiteY64" fmla="*/ 293472 h 3853418"/>
                <a:gd name="connsiteX65" fmla="*/ 130187 w 2153795"/>
                <a:gd name="connsiteY65" fmla="*/ 337861 h 3853418"/>
                <a:gd name="connsiteX66" fmla="*/ 32533 w 2153795"/>
                <a:gd name="connsiteY66" fmla="*/ 364494 h 3853418"/>
                <a:gd name="connsiteX67" fmla="*/ 5900 w 2153795"/>
                <a:gd name="connsiteY67" fmla="*/ 435515 h 3853418"/>
                <a:gd name="connsiteX0" fmla="*/ 5900 w 2144560"/>
                <a:gd name="connsiteY0" fmla="*/ 435515 h 3853418"/>
                <a:gd name="connsiteX1" fmla="*/ 23655 w 2144560"/>
                <a:gd name="connsiteY1" fmla="*/ 488781 h 3853418"/>
                <a:gd name="connsiteX2" fmla="*/ 165698 w 2144560"/>
                <a:gd name="connsiteY2" fmla="*/ 701845 h 3853418"/>
                <a:gd name="connsiteX3" fmla="*/ 210086 w 2144560"/>
                <a:gd name="connsiteY3" fmla="*/ 772866 h 3853418"/>
                <a:gd name="connsiteX4" fmla="*/ 254474 w 2144560"/>
                <a:gd name="connsiteY4" fmla="*/ 817255 h 3853418"/>
                <a:gd name="connsiteX5" fmla="*/ 289985 w 2144560"/>
                <a:gd name="connsiteY5" fmla="*/ 870521 h 3853418"/>
                <a:gd name="connsiteX6" fmla="*/ 361006 w 2144560"/>
                <a:gd name="connsiteY6" fmla="*/ 959297 h 3853418"/>
                <a:gd name="connsiteX7" fmla="*/ 432028 w 2144560"/>
                <a:gd name="connsiteY7" fmla="*/ 1092462 h 3853418"/>
                <a:gd name="connsiteX8" fmla="*/ 476416 w 2144560"/>
                <a:gd name="connsiteY8" fmla="*/ 1181239 h 3853418"/>
                <a:gd name="connsiteX9" fmla="*/ 503049 w 2144560"/>
                <a:gd name="connsiteY9" fmla="*/ 1438692 h 3853418"/>
                <a:gd name="connsiteX10" fmla="*/ 511927 w 2144560"/>
                <a:gd name="connsiteY10" fmla="*/ 1465325 h 3853418"/>
                <a:gd name="connsiteX11" fmla="*/ 538560 w 2144560"/>
                <a:gd name="connsiteY11" fmla="*/ 1500835 h 3853418"/>
                <a:gd name="connsiteX12" fmla="*/ 547438 w 2144560"/>
                <a:gd name="connsiteY12" fmla="*/ 1536346 h 3853418"/>
                <a:gd name="connsiteX13" fmla="*/ 565193 w 2144560"/>
                <a:gd name="connsiteY13" fmla="*/ 1634000 h 3853418"/>
                <a:gd name="connsiteX14" fmla="*/ 582948 w 2144560"/>
                <a:gd name="connsiteY14" fmla="*/ 1696144 h 3853418"/>
                <a:gd name="connsiteX15" fmla="*/ 609581 w 2144560"/>
                <a:gd name="connsiteY15" fmla="*/ 1802676 h 3853418"/>
                <a:gd name="connsiteX16" fmla="*/ 591826 w 2144560"/>
                <a:gd name="connsiteY16" fmla="*/ 2095639 h 3853418"/>
                <a:gd name="connsiteX17" fmla="*/ 574071 w 2144560"/>
                <a:gd name="connsiteY17" fmla="*/ 2148905 h 3853418"/>
                <a:gd name="connsiteX18" fmla="*/ 556315 w 2144560"/>
                <a:gd name="connsiteY18" fmla="*/ 2211049 h 3853418"/>
                <a:gd name="connsiteX19" fmla="*/ 529682 w 2144560"/>
                <a:gd name="connsiteY19" fmla="*/ 2255437 h 3853418"/>
                <a:gd name="connsiteX20" fmla="*/ 503049 w 2144560"/>
                <a:gd name="connsiteY20" fmla="*/ 2361969 h 3853418"/>
                <a:gd name="connsiteX21" fmla="*/ 485294 w 2144560"/>
                <a:gd name="connsiteY21" fmla="*/ 2450746 h 3853418"/>
                <a:gd name="connsiteX22" fmla="*/ 458661 w 2144560"/>
                <a:gd name="connsiteY22" fmla="*/ 2512890 h 3853418"/>
                <a:gd name="connsiteX23" fmla="*/ 432028 w 2144560"/>
                <a:gd name="connsiteY23" fmla="*/ 2575033 h 3853418"/>
                <a:gd name="connsiteX24" fmla="*/ 494172 w 2144560"/>
                <a:gd name="connsiteY24" fmla="*/ 2690443 h 3853418"/>
                <a:gd name="connsiteX25" fmla="*/ 582948 w 2144560"/>
                <a:gd name="connsiteY25" fmla="*/ 2859119 h 3853418"/>
                <a:gd name="connsiteX26" fmla="*/ 716113 w 2144560"/>
                <a:gd name="connsiteY26" fmla="*/ 2983406 h 3853418"/>
                <a:gd name="connsiteX27" fmla="*/ 760502 w 2144560"/>
                <a:gd name="connsiteY27" fmla="*/ 3054428 h 3853418"/>
                <a:gd name="connsiteX28" fmla="*/ 769379 w 2144560"/>
                <a:gd name="connsiteY28" fmla="*/ 3125449 h 3853418"/>
                <a:gd name="connsiteX29" fmla="*/ 831523 w 2144560"/>
                <a:gd name="connsiteY29" fmla="*/ 3249736 h 3853418"/>
                <a:gd name="connsiteX30" fmla="*/ 867034 w 2144560"/>
                <a:gd name="connsiteY30" fmla="*/ 3338513 h 3853418"/>
                <a:gd name="connsiteX31" fmla="*/ 893667 w 2144560"/>
                <a:gd name="connsiteY31" fmla="*/ 3391779 h 3853418"/>
                <a:gd name="connsiteX32" fmla="*/ 911422 w 2144560"/>
                <a:gd name="connsiteY32" fmla="*/ 3436167 h 3853418"/>
                <a:gd name="connsiteX33" fmla="*/ 907575 w 2144560"/>
                <a:gd name="connsiteY33" fmla="*/ 3531343 h 3853418"/>
                <a:gd name="connsiteX34" fmla="*/ 918968 w 2144560"/>
                <a:gd name="connsiteY34" fmla="*/ 3612537 h 3853418"/>
                <a:gd name="connsiteX35" fmla="*/ 962136 w 2144560"/>
                <a:gd name="connsiteY35" fmla="*/ 3640428 h 3853418"/>
                <a:gd name="connsiteX36" fmla="*/ 1000199 w 2144560"/>
                <a:gd name="connsiteY36" fmla="*/ 3640354 h 3853418"/>
                <a:gd name="connsiteX37" fmla="*/ 1009076 w 2144560"/>
                <a:gd name="connsiteY37" fmla="*/ 3675864 h 3853418"/>
                <a:gd name="connsiteX38" fmla="*/ 1017917 w 2144560"/>
                <a:gd name="connsiteY38" fmla="*/ 3793937 h 3853418"/>
                <a:gd name="connsiteX39" fmla="*/ 1124486 w 2144560"/>
                <a:gd name="connsiteY39" fmla="*/ 3782396 h 3853418"/>
                <a:gd name="connsiteX40" fmla="*/ 1444082 w 2144560"/>
                <a:gd name="connsiteY40" fmla="*/ 3853418 h 3853418"/>
                <a:gd name="connsiteX41" fmla="*/ 2065519 w 2144560"/>
                <a:gd name="connsiteY41" fmla="*/ 3311880 h 3853418"/>
                <a:gd name="connsiteX42" fmla="*/ 2047764 w 2144560"/>
                <a:gd name="connsiteY42" fmla="*/ 3134327 h 3853418"/>
                <a:gd name="connsiteX43" fmla="*/ 2038886 w 2144560"/>
                <a:gd name="connsiteY43" fmla="*/ 2912385 h 3853418"/>
                <a:gd name="connsiteX44" fmla="*/ 1932354 w 2144560"/>
                <a:gd name="connsiteY44" fmla="*/ 2353092 h 3853418"/>
                <a:gd name="connsiteX45" fmla="*/ 1941232 w 2144560"/>
                <a:gd name="connsiteY45" fmla="*/ 1678389 h 3853418"/>
                <a:gd name="connsiteX46" fmla="*/ 2021131 w 2144560"/>
                <a:gd name="connsiteY46" fmla="*/ 1376548 h 3853418"/>
                <a:gd name="connsiteX47" fmla="*/ 2030008 w 2144560"/>
                <a:gd name="connsiteY47" fmla="*/ 1287771 h 3853418"/>
                <a:gd name="connsiteX48" fmla="*/ 2065519 w 2144560"/>
                <a:gd name="connsiteY48" fmla="*/ 1216750 h 3853418"/>
                <a:gd name="connsiteX49" fmla="*/ 2074397 w 2144560"/>
                <a:gd name="connsiteY49" fmla="*/ 1145728 h 3853418"/>
                <a:gd name="connsiteX50" fmla="*/ 2109907 w 2144560"/>
                <a:gd name="connsiteY50" fmla="*/ 941542 h 3853418"/>
                <a:gd name="connsiteX51" fmla="*/ 2136540 w 2144560"/>
                <a:gd name="connsiteY51" fmla="*/ 426637 h 3853418"/>
                <a:gd name="connsiteX52" fmla="*/ 2127663 w 2144560"/>
                <a:gd name="connsiteY52" fmla="*/ 80408 h 3853418"/>
                <a:gd name="connsiteX53" fmla="*/ 1983080 w 2144560"/>
                <a:gd name="connsiteY53" fmla="*/ 25860 h 3853418"/>
                <a:gd name="connsiteX54" fmla="*/ 1710412 w 2144560"/>
                <a:gd name="connsiteY54" fmla="*/ 44897 h 3853418"/>
                <a:gd name="connsiteX55" fmla="*/ 1657146 w 2144560"/>
                <a:gd name="connsiteY55" fmla="*/ 53775 h 3853418"/>
                <a:gd name="connsiteX56" fmla="*/ 1595003 w 2144560"/>
                <a:gd name="connsiteY56" fmla="*/ 62653 h 3853418"/>
                <a:gd name="connsiteX57" fmla="*/ 1346428 w 2144560"/>
                <a:gd name="connsiteY57" fmla="*/ 509 h 3853418"/>
                <a:gd name="connsiteX58" fmla="*/ 1173930 w 2144560"/>
                <a:gd name="connsiteY58" fmla="*/ 109532 h 3853418"/>
                <a:gd name="connsiteX59" fmla="*/ 1025525 w 2144560"/>
                <a:gd name="connsiteY59" fmla="*/ 146325 h 3853418"/>
                <a:gd name="connsiteX60" fmla="*/ 609581 w 2144560"/>
                <a:gd name="connsiteY60" fmla="*/ 186940 h 3853418"/>
                <a:gd name="connsiteX61" fmla="*/ 485294 w 2144560"/>
                <a:gd name="connsiteY61" fmla="*/ 213573 h 3853418"/>
                <a:gd name="connsiteX62" fmla="*/ 369884 w 2144560"/>
                <a:gd name="connsiteY62" fmla="*/ 257962 h 3853418"/>
                <a:gd name="connsiteX63" fmla="*/ 316618 w 2144560"/>
                <a:gd name="connsiteY63" fmla="*/ 275717 h 3853418"/>
                <a:gd name="connsiteX64" fmla="*/ 289985 w 2144560"/>
                <a:gd name="connsiteY64" fmla="*/ 293472 h 3853418"/>
                <a:gd name="connsiteX65" fmla="*/ 130187 w 2144560"/>
                <a:gd name="connsiteY65" fmla="*/ 337861 h 3853418"/>
                <a:gd name="connsiteX66" fmla="*/ 32533 w 2144560"/>
                <a:gd name="connsiteY66" fmla="*/ 364494 h 3853418"/>
                <a:gd name="connsiteX67" fmla="*/ 5900 w 2144560"/>
                <a:gd name="connsiteY67" fmla="*/ 435515 h 3853418"/>
                <a:gd name="connsiteX0" fmla="*/ 5900 w 2137827"/>
                <a:gd name="connsiteY0" fmla="*/ 435515 h 3853418"/>
                <a:gd name="connsiteX1" fmla="*/ 23655 w 2137827"/>
                <a:gd name="connsiteY1" fmla="*/ 488781 h 3853418"/>
                <a:gd name="connsiteX2" fmla="*/ 165698 w 2137827"/>
                <a:gd name="connsiteY2" fmla="*/ 701845 h 3853418"/>
                <a:gd name="connsiteX3" fmla="*/ 210086 w 2137827"/>
                <a:gd name="connsiteY3" fmla="*/ 772866 h 3853418"/>
                <a:gd name="connsiteX4" fmla="*/ 254474 w 2137827"/>
                <a:gd name="connsiteY4" fmla="*/ 817255 h 3853418"/>
                <a:gd name="connsiteX5" fmla="*/ 289985 w 2137827"/>
                <a:gd name="connsiteY5" fmla="*/ 870521 h 3853418"/>
                <a:gd name="connsiteX6" fmla="*/ 361006 w 2137827"/>
                <a:gd name="connsiteY6" fmla="*/ 959297 h 3853418"/>
                <a:gd name="connsiteX7" fmla="*/ 432028 w 2137827"/>
                <a:gd name="connsiteY7" fmla="*/ 1092462 h 3853418"/>
                <a:gd name="connsiteX8" fmla="*/ 476416 w 2137827"/>
                <a:gd name="connsiteY8" fmla="*/ 1181239 h 3853418"/>
                <a:gd name="connsiteX9" fmla="*/ 503049 w 2137827"/>
                <a:gd name="connsiteY9" fmla="*/ 1438692 h 3853418"/>
                <a:gd name="connsiteX10" fmla="*/ 511927 w 2137827"/>
                <a:gd name="connsiteY10" fmla="*/ 1465325 h 3853418"/>
                <a:gd name="connsiteX11" fmla="*/ 538560 w 2137827"/>
                <a:gd name="connsiteY11" fmla="*/ 1500835 h 3853418"/>
                <a:gd name="connsiteX12" fmla="*/ 547438 w 2137827"/>
                <a:gd name="connsiteY12" fmla="*/ 1536346 h 3853418"/>
                <a:gd name="connsiteX13" fmla="*/ 565193 w 2137827"/>
                <a:gd name="connsiteY13" fmla="*/ 1634000 h 3853418"/>
                <a:gd name="connsiteX14" fmla="*/ 582948 w 2137827"/>
                <a:gd name="connsiteY14" fmla="*/ 1696144 h 3853418"/>
                <a:gd name="connsiteX15" fmla="*/ 609581 w 2137827"/>
                <a:gd name="connsiteY15" fmla="*/ 1802676 h 3853418"/>
                <a:gd name="connsiteX16" fmla="*/ 591826 w 2137827"/>
                <a:gd name="connsiteY16" fmla="*/ 2095639 h 3853418"/>
                <a:gd name="connsiteX17" fmla="*/ 574071 w 2137827"/>
                <a:gd name="connsiteY17" fmla="*/ 2148905 h 3853418"/>
                <a:gd name="connsiteX18" fmla="*/ 556315 w 2137827"/>
                <a:gd name="connsiteY18" fmla="*/ 2211049 h 3853418"/>
                <a:gd name="connsiteX19" fmla="*/ 529682 w 2137827"/>
                <a:gd name="connsiteY19" fmla="*/ 2255437 h 3853418"/>
                <a:gd name="connsiteX20" fmla="*/ 503049 w 2137827"/>
                <a:gd name="connsiteY20" fmla="*/ 2361969 h 3853418"/>
                <a:gd name="connsiteX21" fmla="*/ 485294 w 2137827"/>
                <a:gd name="connsiteY21" fmla="*/ 2450746 h 3853418"/>
                <a:gd name="connsiteX22" fmla="*/ 458661 w 2137827"/>
                <a:gd name="connsiteY22" fmla="*/ 2512890 h 3853418"/>
                <a:gd name="connsiteX23" fmla="*/ 432028 w 2137827"/>
                <a:gd name="connsiteY23" fmla="*/ 2575033 h 3853418"/>
                <a:gd name="connsiteX24" fmla="*/ 494172 w 2137827"/>
                <a:gd name="connsiteY24" fmla="*/ 2690443 h 3853418"/>
                <a:gd name="connsiteX25" fmla="*/ 582948 w 2137827"/>
                <a:gd name="connsiteY25" fmla="*/ 2859119 h 3853418"/>
                <a:gd name="connsiteX26" fmla="*/ 716113 w 2137827"/>
                <a:gd name="connsiteY26" fmla="*/ 2983406 h 3853418"/>
                <a:gd name="connsiteX27" fmla="*/ 760502 w 2137827"/>
                <a:gd name="connsiteY27" fmla="*/ 3054428 h 3853418"/>
                <a:gd name="connsiteX28" fmla="*/ 769379 w 2137827"/>
                <a:gd name="connsiteY28" fmla="*/ 3125449 h 3853418"/>
                <a:gd name="connsiteX29" fmla="*/ 831523 w 2137827"/>
                <a:gd name="connsiteY29" fmla="*/ 3249736 h 3853418"/>
                <a:gd name="connsiteX30" fmla="*/ 867034 w 2137827"/>
                <a:gd name="connsiteY30" fmla="*/ 3338513 h 3853418"/>
                <a:gd name="connsiteX31" fmla="*/ 893667 w 2137827"/>
                <a:gd name="connsiteY31" fmla="*/ 3391779 h 3853418"/>
                <a:gd name="connsiteX32" fmla="*/ 911422 w 2137827"/>
                <a:gd name="connsiteY32" fmla="*/ 3436167 h 3853418"/>
                <a:gd name="connsiteX33" fmla="*/ 907575 w 2137827"/>
                <a:gd name="connsiteY33" fmla="*/ 3531343 h 3853418"/>
                <a:gd name="connsiteX34" fmla="*/ 918968 w 2137827"/>
                <a:gd name="connsiteY34" fmla="*/ 3612537 h 3853418"/>
                <a:gd name="connsiteX35" fmla="*/ 962136 w 2137827"/>
                <a:gd name="connsiteY35" fmla="*/ 3640428 h 3853418"/>
                <a:gd name="connsiteX36" fmla="*/ 1000199 w 2137827"/>
                <a:gd name="connsiteY36" fmla="*/ 3640354 h 3853418"/>
                <a:gd name="connsiteX37" fmla="*/ 1009076 w 2137827"/>
                <a:gd name="connsiteY37" fmla="*/ 3675864 h 3853418"/>
                <a:gd name="connsiteX38" fmla="*/ 1017917 w 2137827"/>
                <a:gd name="connsiteY38" fmla="*/ 3793937 h 3853418"/>
                <a:gd name="connsiteX39" fmla="*/ 1124486 w 2137827"/>
                <a:gd name="connsiteY39" fmla="*/ 3782396 h 3853418"/>
                <a:gd name="connsiteX40" fmla="*/ 1444082 w 2137827"/>
                <a:gd name="connsiteY40" fmla="*/ 3853418 h 3853418"/>
                <a:gd name="connsiteX41" fmla="*/ 2065519 w 2137827"/>
                <a:gd name="connsiteY41" fmla="*/ 3311880 h 3853418"/>
                <a:gd name="connsiteX42" fmla="*/ 2047764 w 2137827"/>
                <a:gd name="connsiteY42" fmla="*/ 3134327 h 3853418"/>
                <a:gd name="connsiteX43" fmla="*/ 2038886 w 2137827"/>
                <a:gd name="connsiteY43" fmla="*/ 2912385 h 3853418"/>
                <a:gd name="connsiteX44" fmla="*/ 1932354 w 2137827"/>
                <a:gd name="connsiteY44" fmla="*/ 2353092 h 3853418"/>
                <a:gd name="connsiteX45" fmla="*/ 1941232 w 2137827"/>
                <a:gd name="connsiteY45" fmla="*/ 1678389 h 3853418"/>
                <a:gd name="connsiteX46" fmla="*/ 2021131 w 2137827"/>
                <a:gd name="connsiteY46" fmla="*/ 1376548 h 3853418"/>
                <a:gd name="connsiteX47" fmla="*/ 2030008 w 2137827"/>
                <a:gd name="connsiteY47" fmla="*/ 1287771 h 3853418"/>
                <a:gd name="connsiteX48" fmla="*/ 2065519 w 2137827"/>
                <a:gd name="connsiteY48" fmla="*/ 1216750 h 3853418"/>
                <a:gd name="connsiteX49" fmla="*/ 2074397 w 2137827"/>
                <a:gd name="connsiteY49" fmla="*/ 1145728 h 3853418"/>
                <a:gd name="connsiteX50" fmla="*/ 2109907 w 2137827"/>
                <a:gd name="connsiteY50" fmla="*/ 941542 h 3853418"/>
                <a:gd name="connsiteX51" fmla="*/ 2136540 w 2137827"/>
                <a:gd name="connsiteY51" fmla="*/ 426637 h 3853418"/>
                <a:gd name="connsiteX52" fmla="*/ 2066703 w 2137827"/>
                <a:gd name="connsiteY52" fmla="*/ 65168 h 3853418"/>
                <a:gd name="connsiteX53" fmla="*/ 1983080 w 2137827"/>
                <a:gd name="connsiteY53" fmla="*/ 25860 h 3853418"/>
                <a:gd name="connsiteX54" fmla="*/ 1710412 w 2137827"/>
                <a:gd name="connsiteY54" fmla="*/ 44897 h 3853418"/>
                <a:gd name="connsiteX55" fmla="*/ 1657146 w 2137827"/>
                <a:gd name="connsiteY55" fmla="*/ 53775 h 3853418"/>
                <a:gd name="connsiteX56" fmla="*/ 1595003 w 2137827"/>
                <a:gd name="connsiteY56" fmla="*/ 62653 h 3853418"/>
                <a:gd name="connsiteX57" fmla="*/ 1346428 w 2137827"/>
                <a:gd name="connsiteY57" fmla="*/ 509 h 3853418"/>
                <a:gd name="connsiteX58" fmla="*/ 1173930 w 2137827"/>
                <a:gd name="connsiteY58" fmla="*/ 109532 h 3853418"/>
                <a:gd name="connsiteX59" fmla="*/ 1025525 w 2137827"/>
                <a:gd name="connsiteY59" fmla="*/ 146325 h 3853418"/>
                <a:gd name="connsiteX60" fmla="*/ 609581 w 2137827"/>
                <a:gd name="connsiteY60" fmla="*/ 186940 h 3853418"/>
                <a:gd name="connsiteX61" fmla="*/ 485294 w 2137827"/>
                <a:gd name="connsiteY61" fmla="*/ 213573 h 3853418"/>
                <a:gd name="connsiteX62" fmla="*/ 369884 w 2137827"/>
                <a:gd name="connsiteY62" fmla="*/ 257962 h 3853418"/>
                <a:gd name="connsiteX63" fmla="*/ 316618 w 2137827"/>
                <a:gd name="connsiteY63" fmla="*/ 275717 h 3853418"/>
                <a:gd name="connsiteX64" fmla="*/ 289985 w 2137827"/>
                <a:gd name="connsiteY64" fmla="*/ 293472 h 3853418"/>
                <a:gd name="connsiteX65" fmla="*/ 130187 w 2137827"/>
                <a:gd name="connsiteY65" fmla="*/ 337861 h 3853418"/>
                <a:gd name="connsiteX66" fmla="*/ 32533 w 2137827"/>
                <a:gd name="connsiteY66" fmla="*/ 364494 h 3853418"/>
                <a:gd name="connsiteX67" fmla="*/ 5900 w 2137827"/>
                <a:gd name="connsiteY67" fmla="*/ 435515 h 3853418"/>
                <a:gd name="connsiteX0" fmla="*/ 5900 w 2110824"/>
                <a:gd name="connsiteY0" fmla="*/ 435515 h 3853418"/>
                <a:gd name="connsiteX1" fmla="*/ 23655 w 2110824"/>
                <a:gd name="connsiteY1" fmla="*/ 488781 h 3853418"/>
                <a:gd name="connsiteX2" fmla="*/ 165698 w 2110824"/>
                <a:gd name="connsiteY2" fmla="*/ 701845 h 3853418"/>
                <a:gd name="connsiteX3" fmla="*/ 210086 w 2110824"/>
                <a:gd name="connsiteY3" fmla="*/ 772866 h 3853418"/>
                <a:gd name="connsiteX4" fmla="*/ 254474 w 2110824"/>
                <a:gd name="connsiteY4" fmla="*/ 817255 h 3853418"/>
                <a:gd name="connsiteX5" fmla="*/ 289985 w 2110824"/>
                <a:gd name="connsiteY5" fmla="*/ 870521 h 3853418"/>
                <a:gd name="connsiteX6" fmla="*/ 361006 w 2110824"/>
                <a:gd name="connsiteY6" fmla="*/ 959297 h 3853418"/>
                <a:gd name="connsiteX7" fmla="*/ 432028 w 2110824"/>
                <a:gd name="connsiteY7" fmla="*/ 1092462 h 3853418"/>
                <a:gd name="connsiteX8" fmla="*/ 476416 w 2110824"/>
                <a:gd name="connsiteY8" fmla="*/ 1181239 h 3853418"/>
                <a:gd name="connsiteX9" fmla="*/ 503049 w 2110824"/>
                <a:gd name="connsiteY9" fmla="*/ 1438692 h 3853418"/>
                <a:gd name="connsiteX10" fmla="*/ 511927 w 2110824"/>
                <a:gd name="connsiteY10" fmla="*/ 1465325 h 3853418"/>
                <a:gd name="connsiteX11" fmla="*/ 538560 w 2110824"/>
                <a:gd name="connsiteY11" fmla="*/ 1500835 h 3853418"/>
                <a:gd name="connsiteX12" fmla="*/ 547438 w 2110824"/>
                <a:gd name="connsiteY12" fmla="*/ 1536346 h 3853418"/>
                <a:gd name="connsiteX13" fmla="*/ 565193 w 2110824"/>
                <a:gd name="connsiteY13" fmla="*/ 1634000 h 3853418"/>
                <a:gd name="connsiteX14" fmla="*/ 582948 w 2110824"/>
                <a:gd name="connsiteY14" fmla="*/ 1696144 h 3853418"/>
                <a:gd name="connsiteX15" fmla="*/ 609581 w 2110824"/>
                <a:gd name="connsiteY15" fmla="*/ 1802676 h 3853418"/>
                <a:gd name="connsiteX16" fmla="*/ 591826 w 2110824"/>
                <a:gd name="connsiteY16" fmla="*/ 2095639 h 3853418"/>
                <a:gd name="connsiteX17" fmla="*/ 574071 w 2110824"/>
                <a:gd name="connsiteY17" fmla="*/ 2148905 h 3853418"/>
                <a:gd name="connsiteX18" fmla="*/ 556315 w 2110824"/>
                <a:gd name="connsiteY18" fmla="*/ 2211049 h 3853418"/>
                <a:gd name="connsiteX19" fmla="*/ 529682 w 2110824"/>
                <a:gd name="connsiteY19" fmla="*/ 2255437 h 3853418"/>
                <a:gd name="connsiteX20" fmla="*/ 503049 w 2110824"/>
                <a:gd name="connsiteY20" fmla="*/ 2361969 h 3853418"/>
                <a:gd name="connsiteX21" fmla="*/ 485294 w 2110824"/>
                <a:gd name="connsiteY21" fmla="*/ 2450746 h 3853418"/>
                <a:gd name="connsiteX22" fmla="*/ 458661 w 2110824"/>
                <a:gd name="connsiteY22" fmla="*/ 2512890 h 3853418"/>
                <a:gd name="connsiteX23" fmla="*/ 432028 w 2110824"/>
                <a:gd name="connsiteY23" fmla="*/ 2575033 h 3853418"/>
                <a:gd name="connsiteX24" fmla="*/ 494172 w 2110824"/>
                <a:gd name="connsiteY24" fmla="*/ 2690443 h 3853418"/>
                <a:gd name="connsiteX25" fmla="*/ 582948 w 2110824"/>
                <a:gd name="connsiteY25" fmla="*/ 2859119 h 3853418"/>
                <a:gd name="connsiteX26" fmla="*/ 716113 w 2110824"/>
                <a:gd name="connsiteY26" fmla="*/ 2983406 h 3853418"/>
                <a:gd name="connsiteX27" fmla="*/ 760502 w 2110824"/>
                <a:gd name="connsiteY27" fmla="*/ 3054428 h 3853418"/>
                <a:gd name="connsiteX28" fmla="*/ 769379 w 2110824"/>
                <a:gd name="connsiteY28" fmla="*/ 3125449 h 3853418"/>
                <a:gd name="connsiteX29" fmla="*/ 831523 w 2110824"/>
                <a:gd name="connsiteY29" fmla="*/ 3249736 h 3853418"/>
                <a:gd name="connsiteX30" fmla="*/ 867034 w 2110824"/>
                <a:gd name="connsiteY30" fmla="*/ 3338513 h 3853418"/>
                <a:gd name="connsiteX31" fmla="*/ 893667 w 2110824"/>
                <a:gd name="connsiteY31" fmla="*/ 3391779 h 3853418"/>
                <a:gd name="connsiteX32" fmla="*/ 911422 w 2110824"/>
                <a:gd name="connsiteY32" fmla="*/ 3436167 h 3853418"/>
                <a:gd name="connsiteX33" fmla="*/ 907575 w 2110824"/>
                <a:gd name="connsiteY33" fmla="*/ 3531343 h 3853418"/>
                <a:gd name="connsiteX34" fmla="*/ 918968 w 2110824"/>
                <a:gd name="connsiteY34" fmla="*/ 3612537 h 3853418"/>
                <a:gd name="connsiteX35" fmla="*/ 962136 w 2110824"/>
                <a:gd name="connsiteY35" fmla="*/ 3640428 h 3853418"/>
                <a:gd name="connsiteX36" fmla="*/ 1000199 w 2110824"/>
                <a:gd name="connsiteY36" fmla="*/ 3640354 h 3853418"/>
                <a:gd name="connsiteX37" fmla="*/ 1009076 w 2110824"/>
                <a:gd name="connsiteY37" fmla="*/ 3675864 h 3853418"/>
                <a:gd name="connsiteX38" fmla="*/ 1017917 w 2110824"/>
                <a:gd name="connsiteY38" fmla="*/ 3793937 h 3853418"/>
                <a:gd name="connsiteX39" fmla="*/ 1124486 w 2110824"/>
                <a:gd name="connsiteY39" fmla="*/ 3782396 h 3853418"/>
                <a:gd name="connsiteX40" fmla="*/ 1444082 w 2110824"/>
                <a:gd name="connsiteY40" fmla="*/ 3853418 h 3853418"/>
                <a:gd name="connsiteX41" fmla="*/ 2065519 w 2110824"/>
                <a:gd name="connsiteY41" fmla="*/ 3311880 h 3853418"/>
                <a:gd name="connsiteX42" fmla="*/ 2047764 w 2110824"/>
                <a:gd name="connsiteY42" fmla="*/ 3134327 h 3853418"/>
                <a:gd name="connsiteX43" fmla="*/ 2038886 w 2110824"/>
                <a:gd name="connsiteY43" fmla="*/ 2912385 h 3853418"/>
                <a:gd name="connsiteX44" fmla="*/ 1932354 w 2110824"/>
                <a:gd name="connsiteY44" fmla="*/ 2353092 h 3853418"/>
                <a:gd name="connsiteX45" fmla="*/ 1941232 w 2110824"/>
                <a:gd name="connsiteY45" fmla="*/ 1678389 h 3853418"/>
                <a:gd name="connsiteX46" fmla="*/ 2021131 w 2110824"/>
                <a:gd name="connsiteY46" fmla="*/ 1376548 h 3853418"/>
                <a:gd name="connsiteX47" fmla="*/ 2030008 w 2110824"/>
                <a:gd name="connsiteY47" fmla="*/ 1287771 h 3853418"/>
                <a:gd name="connsiteX48" fmla="*/ 2065519 w 2110824"/>
                <a:gd name="connsiteY48" fmla="*/ 1216750 h 3853418"/>
                <a:gd name="connsiteX49" fmla="*/ 2074397 w 2110824"/>
                <a:gd name="connsiteY49" fmla="*/ 1145728 h 3853418"/>
                <a:gd name="connsiteX50" fmla="*/ 2109907 w 2110824"/>
                <a:gd name="connsiteY50" fmla="*/ 941542 h 3853418"/>
                <a:gd name="connsiteX51" fmla="*/ 2095900 w 2110824"/>
                <a:gd name="connsiteY51" fmla="*/ 449497 h 3853418"/>
                <a:gd name="connsiteX52" fmla="*/ 2066703 w 2110824"/>
                <a:gd name="connsiteY52" fmla="*/ 65168 h 3853418"/>
                <a:gd name="connsiteX53" fmla="*/ 1983080 w 2110824"/>
                <a:gd name="connsiteY53" fmla="*/ 25860 h 3853418"/>
                <a:gd name="connsiteX54" fmla="*/ 1710412 w 2110824"/>
                <a:gd name="connsiteY54" fmla="*/ 44897 h 3853418"/>
                <a:gd name="connsiteX55" fmla="*/ 1657146 w 2110824"/>
                <a:gd name="connsiteY55" fmla="*/ 53775 h 3853418"/>
                <a:gd name="connsiteX56" fmla="*/ 1595003 w 2110824"/>
                <a:gd name="connsiteY56" fmla="*/ 62653 h 3853418"/>
                <a:gd name="connsiteX57" fmla="*/ 1346428 w 2110824"/>
                <a:gd name="connsiteY57" fmla="*/ 509 h 3853418"/>
                <a:gd name="connsiteX58" fmla="*/ 1173930 w 2110824"/>
                <a:gd name="connsiteY58" fmla="*/ 109532 h 3853418"/>
                <a:gd name="connsiteX59" fmla="*/ 1025525 w 2110824"/>
                <a:gd name="connsiteY59" fmla="*/ 146325 h 3853418"/>
                <a:gd name="connsiteX60" fmla="*/ 609581 w 2110824"/>
                <a:gd name="connsiteY60" fmla="*/ 186940 h 3853418"/>
                <a:gd name="connsiteX61" fmla="*/ 485294 w 2110824"/>
                <a:gd name="connsiteY61" fmla="*/ 213573 h 3853418"/>
                <a:gd name="connsiteX62" fmla="*/ 369884 w 2110824"/>
                <a:gd name="connsiteY62" fmla="*/ 257962 h 3853418"/>
                <a:gd name="connsiteX63" fmla="*/ 316618 w 2110824"/>
                <a:gd name="connsiteY63" fmla="*/ 275717 h 3853418"/>
                <a:gd name="connsiteX64" fmla="*/ 289985 w 2110824"/>
                <a:gd name="connsiteY64" fmla="*/ 293472 h 3853418"/>
                <a:gd name="connsiteX65" fmla="*/ 130187 w 2110824"/>
                <a:gd name="connsiteY65" fmla="*/ 337861 h 3853418"/>
                <a:gd name="connsiteX66" fmla="*/ 32533 w 2110824"/>
                <a:gd name="connsiteY66" fmla="*/ 364494 h 3853418"/>
                <a:gd name="connsiteX67" fmla="*/ 5900 w 2110824"/>
                <a:gd name="connsiteY67" fmla="*/ 435515 h 3853418"/>
                <a:gd name="connsiteX0" fmla="*/ 5900 w 2110824"/>
                <a:gd name="connsiteY0" fmla="*/ 435515 h 3853418"/>
                <a:gd name="connsiteX1" fmla="*/ 23655 w 2110824"/>
                <a:gd name="connsiteY1" fmla="*/ 488781 h 3853418"/>
                <a:gd name="connsiteX2" fmla="*/ 165698 w 2110824"/>
                <a:gd name="connsiteY2" fmla="*/ 701845 h 3853418"/>
                <a:gd name="connsiteX3" fmla="*/ 210086 w 2110824"/>
                <a:gd name="connsiteY3" fmla="*/ 772866 h 3853418"/>
                <a:gd name="connsiteX4" fmla="*/ 254474 w 2110824"/>
                <a:gd name="connsiteY4" fmla="*/ 817255 h 3853418"/>
                <a:gd name="connsiteX5" fmla="*/ 289985 w 2110824"/>
                <a:gd name="connsiteY5" fmla="*/ 870521 h 3853418"/>
                <a:gd name="connsiteX6" fmla="*/ 361006 w 2110824"/>
                <a:gd name="connsiteY6" fmla="*/ 959297 h 3853418"/>
                <a:gd name="connsiteX7" fmla="*/ 432028 w 2110824"/>
                <a:gd name="connsiteY7" fmla="*/ 1092462 h 3853418"/>
                <a:gd name="connsiteX8" fmla="*/ 476416 w 2110824"/>
                <a:gd name="connsiteY8" fmla="*/ 1181239 h 3853418"/>
                <a:gd name="connsiteX9" fmla="*/ 503049 w 2110824"/>
                <a:gd name="connsiteY9" fmla="*/ 1438692 h 3853418"/>
                <a:gd name="connsiteX10" fmla="*/ 511927 w 2110824"/>
                <a:gd name="connsiteY10" fmla="*/ 1465325 h 3853418"/>
                <a:gd name="connsiteX11" fmla="*/ 538560 w 2110824"/>
                <a:gd name="connsiteY11" fmla="*/ 1500835 h 3853418"/>
                <a:gd name="connsiteX12" fmla="*/ 547438 w 2110824"/>
                <a:gd name="connsiteY12" fmla="*/ 1536346 h 3853418"/>
                <a:gd name="connsiteX13" fmla="*/ 565193 w 2110824"/>
                <a:gd name="connsiteY13" fmla="*/ 1634000 h 3853418"/>
                <a:gd name="connsiteX14" fmla="*/ 582948 w 2110824"/>
                <a:gd name="connsiteY14" fmla="*/ 1696144 h 3853418"/>
                <a:gd name="connsiteX15" fmla="*/ 609581 w 2110824"/>
                <a:gd name="connsiteY15" fmla="*/ 1802676 h 3853418"/>
                <a:gd name="connsiteX16" fmla="*/ 591826 w 2110824"/>
                <a:gd name="connsiteY16" fmla="*/ 2095639 h 3853418"/>
                <a:gd name="connsiteX17" fmla="*/ 574071 w 2110824"/>
                <a:gd name="connsiteY17" fmla="*/ 2148905 h 3853418"/>
                <a:gd name="connsiteX18" fmla="*/ 556315 w 2110824"/>
                <a:gd name="connsiteY18" fmla="*/ 2211049 h 3853418"/>
                <a:gd name="connsiteX19" fmla="*/ 529682 w 2110824"/>
                <a:gd name="connsiteY19" fmla="*/ 2255437 h 3853418"/>
                <a:gd name="connsiteX20" fmla="*/ 503049 w 2110824"/>
                <a:gd name="connsiteY20" fmla="*/ 2361969 h 3853418"/>
                <a:gd name="connsiteX21" fmla="*/ 485294 w 2110824"/>
                <a:gd name="connsiteY21" fmla="*/ 2450746 h 3853418"/>
                <a:gd name="connsiteX22" fmla="*/ 458661 w 2110824"/>
                <a:gd name="connsiteY22" fmla="*/ 2512890 h 3853418"/>
                <a:gd name="connsiteX23" fmla="*/ 432028 w 2110824"/>
                <a:gd name="connsiteY23" fmla="*/ 2575033 h 3853418"/>
                <a:gd name="connsiteX24" fmla="*/ 494172 w 2110824"/>
                <a:gd name="connsiteY24" fmla="*/ 2690443 h 3853418"/>
                <a:gd name="connsiteX25" fmla="*/ 582948 w 2110824"/>
                <a:gd name="connsiteY25" fmla="*/ 2859119 h 3853418"/>
                <a:gd name="connsiteX26" fmla="*/ 716113 w 2110824"/>
                <a:gd name="connsiteY26" fmla="*/ 2983406 h 3853418"/>
                <a:gd name="connsiteX27" fmla="*/ 760502 w 2110824"/>
                <a:gd name="connsiteY27" fmla="*/ 3054428 h 3853418"/>
                <a:gd name="connsiteX28" fmla="*/ 769379 w 2110824"/>
                <a:gd name="connsiteY28" fmla="*/ 3125449 h 3853418"/>
                <a:gd name="connsiteX29" fmla="*/ 831523 w 2110824"/>
                <a:gd name="connsiteY29" fmla="*/ 3249736 h 3853418"/>
                <a:gd name="connsiteX30" fmla="*/ 867034 w 2110824"/>
                <a:gd name="connsiteY30" fmla="*/ 3338513 h 3853418"/>
                <a:gd name="connsiteX31" fmla="*/ 893667 w 2110824"/>
                <a:gd name="connsiteY31" fmla="*/ 3391779 h 3853418"/>
                <a:gd name="connsiteX32" fmla="*/ 911422 w 2110824"/>
                <a:gd name="connsiteY32" fmla="*/ 3436167 h 3853418"/>
                <a:gd name="connsiteX33" fmla="*/ 907575 w 2110824"/>
                <a:gd name="connsiteY33" fmla="*/ 3531343 h 3853418"/>
                <a:gd name="connsiteX34" fmla="*/ 918968 w 2110824"/>
                <a:gd name="connsiteY34" fmla="*/ 3612537 h 3853418"/>
                <a:gd name="connsiteX35" fmla="*/ 962136 w 2110824"/>
                <a:gd name="connsiteY35" fmla="*/ 3640428 h 3853418"/>
                <a:gd name="connsiteX36" fmla="*/ 1000199 w 2110824"/>
                <a:gd name="connsiteY36" fmla="*/ 3640354 h 3853418"/>
                <a:gd name="connsiteX37" fmla="*/ 1009076 w 2110824"/>
                <a:gd name="connsiteY37" fmla="*/ 3675864 h 3853418"/>
                <a:gd name="connsiteX38" fmla="*/ 1017917 w 2110824"/>
                <a:gd name="connsiteY38" fmla="*/ 3793937 h 3853418"/>
                <a:gd name="connsiteX39" fmla="*/ 1124486 w 2110824"/>
                <a:gd name="connsiteY39" fmla="*/ 3782396 h 3853418"/>
                <a:gd name="connsiteX40" fmla="*/ 1444082 w 2110824"/>
                <a:gd name="connsiteY40" fmla="*/ 3853418 h 3853418"/>
                <a:gd name="connsiteX41" fmla="*/ 2065519 w 2110824"/>
                <a:gd name="connsiteY41" fmla="*/ 3311880 h 3853418"/>
                <a:gd name="connsiteX42" fmla="*/ 2047764 w 2110824"/>
                <a:gd name="connsiteY42" fmla="*/ 3134327 h 3853418"/>
                <a:gd name="connsiteX43" fmla="*/ 2038886 w 2110824"/>
                <a:gd name="connsiteY43" fmla="*/ 2912385 h 3853418"/>
                <a:gd name="connsiteX44" fmla="*/ 1932354 w 2110824"/>
                <a:gd name="connsiteY44" fmla="*/ 2353092 h 3853418"/>
                <a:gd name="connsiteX45" fmla="*/ 1941232 w 2110824"/>
                <a:gd name="connsiteY45" fmla="*/ 1678389 h 3853418"/>
                <a:gd name="connsiteX46" fmla="*/ 2021131 w 2110824"/>
                <a:gd name="connsiteY46" fmla="*/ 1376548 h 3853418"/>
                <a:gd name="connsiteX47" fmla="*/ 2030008 w 2110824"/>
                <a:gd name="connsiteY47" fmla="*/ 1287771 h 3853418"/>
                <a:gd name="connsiteX48" fmla="*/ 2065519 w 2110824"/>
                <a:gd name="connsiteY48" fmla="*/ 1216750 h 3853418"/>
                <a:gd name="connsiteX49" fmla="*/ 2074397 w 2110824"/>
                <a:gd name="connsiteY49" fmla="*/ 1145728 h 3853418"/>
                <a:gd name="connsiteX50" fmla="*/ 2056567 w 2110824"/>
                <a:gd name="connsiteY50" fmla="*/ 933922 h 3853418"/>
                <a:gd name="connsiteX51" fmla="*/ 2095900 w 2110824"/>
                <a:gd name="connsiteY51" fmla="*/ 449497 h 3853418"/>
                <a:gd name="connsiteX52" fmla="*/ 2066703 w 2110824"/>
                <a:gd name="connsiteY52" fmla="*/ 65168 h 3853418"/>
                <a:gd name="connsiteX53" fmla="*/ 1983080 w 2110824"/>
                <a:gd name="connsiteY53" fmla="*/ 25860 h 3853418"/>
                <a:gd name="connsiteX54" fmla="*/ 1710412 w 2110824"/>
                <a:gd name="connsiteY54" fmla="*/ 44897 h 3853418"/>
                <a:gd name="connsiteX55" fmla="*/ 1657146 w 2110824"/>
                <a:gd name="connsiteY55" fmla="*/ 53775 h 3853418"/>
                <a:gd name="connsiteX56" fmla="*/ 1595003 w 2110824"/>
                <a:gd name="connsiteY56" fmla="*/ 62653 h 3853418"/>
                <a:gd name="connsiteX57" fmla="*/ 1346428 w 2110824"/>
                <a:gd name="connsiteY57" fmla="*/ 509 h 3853418"/>
                <a:gd name="connsiteX58" fmla="*/ 1173930 w 2110824"/>
                <a:gd name="connsiteY58" fmla="*/ 109532 h 3853418"/>
                <a:gd name="connsiteX59" fmla="*/ 1025525 w 2110824"/>
                <a:gd name="connsiteY59" fmla="*/ 146325 h 3853418"/>
                <a:gd name="connsiteX60" fmla="*/ 609581 w 2110824"/>
                <a:gd name="connsiteY60" fmla="*/ 186940 h 3853418"/>
                <a:gd name="connsiteX61" fmla="*/ 485294 w 2110824"/>
                <a:gd name="connsiteY61" fmla="*/ 213573 h 3853418"/>
                <a:gd name="connsiteX62" fmla="*/ 369884 w 2110824"/>
                <a:gd name="connsiteY62" fmla="*/ 257962 h 3853418"/>
                <a:gd name="connsiteX63" fmla="*/ 316618 w 2110824"/>
                <a:gd name="connsiteY63" fmla="*/ 275717 h 3853418"/>
                <a:gd name="connsiteX64" fmla="*/ 289985 w 2110824"/>
                <a:gd name="connsiteY64" fmla="*/ 293472 h 3853418"/>
                <a:gd name="connsiteX65" fmla="*/ 130187 w 2110824"/>
                <a:gd name="connsiteY65" fmla="*/ 337861 h 3853418"/>
                <a:gd name="connsiteX66" fmla="*/ 32533 w 2110824"/>
                <a:gd name="connsiteY66" fmla="*/ 364494 h 3853418"/>
                <a:gd name="connsiteX67" fmla="*/ 5900 w 2110824"/>
                <a:gd name="connsiteY67" fmla="*/ 435515 h 3853418"/>
                <a:gd name="connsiteX0" fmla="*/ 5900 w 2110824"/>
                <a:gd name="connsiteY0" fmla="*/ 435515 h 3853418"/>
                <a:gd name="connsiteX1" fmla="*/ 23655 w 2110824"/>
                <a:gd name="connsiteY1" fmla="*/ 488781 h 3853418"/>
                <a:gd name="connsiteX2" fmla="*/ 165698 w 2110824"/>
                <a:gd name="connsiteY2" fmla="*/ 701845 h 3853418"/>
                <a:gd name="connsiteX3" fmla="*/ 210086 w 2110824"/>
                <a:gd name="connsiteY3" fmla="*/ 772866 h 3853418"/>
                <a:gd name="connsiteX4" fmla="*/ 254474 w 2110824"/>
                <a:gd name="connsiteY4" fmla="*/ 817255 h 3853418"/>
                <a:gd name="connsiteX5" fmla="*/ 289985 w 2110824"/>
                <a:gd name="connsiteY5" fmla="*/ 870521 h 3853418"/>
                <a:gd name="connsiteX6" fmla="*/ 361006 w 2110824"/>
                <a:gd name="connsiteY6" fmla="*/ 959297 h 3853418"/>
                <a:gd name="connsiteX7" fmla="*/ 432028 w 2110824"/>
                <a:gd name="connsiteY7" fmla="*/ 1092462 h 3853418"/>
                <a:gd name="connsiteX8" fmla="*/ 476416 w 2110824"/>
                <a:gd name="connsiteY8" fmla="*/ 1181239 h 3853418"/>
                <a:gd name="connsiteX9" fmla="*/ 503049 w 2110824"/>
                <a:gd name="connsiteY9" fmla="*/ 1438692 h 3853418"/>
                <a:gd name="connsiteX10" fmla="*/ 511927 w 2110824"/>
                <a:gd name="connsiteY10" fmla="*/ 1465325 h 3853418"/>
                <a:gd name="connsiteX11" fmla="*/ 538560 w 2110824"/>
                <a:gd name="connsiteY11" fmla="*/ 1500835 h 3853418"/>
                <a:gd name="connsiteX12" fmla="*/ 547438 w 2110824"/>
                <a:gd name="connsiteY12" fmla="*/ 1536346 h 3853418"/>
                <a:gd name="connsiteX13" fmla="*/ 565193 w 2110824"/>
                <a:gd name="connsiteY13" fmla="*/ 1634000 h 3853418"/>
                <a:gd name="connsiteX14" fmla="*/ 582948 w 2110824"/>
                <a:gd name="connsiteY14" fmla="*/ 1696144 h 3853418"/>
                <a:gd name="connsiteX15" fmla="*/ 609581 w 2110824"/>
                <a:gd name="connsiteY15" fmla="*/ 1802676 h 3853418"/>
                <a:gd name="connsiteX16" fmla="*/ 591826 w 2110824"/>
                <a:gd name="connsiteY16" fmla="*/ 2095639 h 3853418"/>
                <a:gd name="connsiteX17" fmla="*/ 574071 w 2110824"/>
                <a:gd name="connsiteY17" fmla="*/ 2148905 h 3853418"/>
                <a:gd name="connsiteX18" fmla="*/ 556315 w 2110824"/>
                <a:gd name="connsiteY18" fmla="*/ 2211049 h 3853418"/>
                <a:gd name="connsiteX19" fmla="*/ 529682 w 2110824"/>
                <a:gd name="connsiteY19" fmla="*/ 2255437 h 3853418"/>
                <a:gd name="connsiteX20" fmla="*/ 503049 w 2110824"/>
                <a:gd name="connsiteY20" fmla="*/ 2361969 h 3853418"/>
                <a:gd name="connsiteX21" fmla="*/ 485294 w 2110824"/>
                <a:gd name="connsiteY21" fmla="*/ 2450746 h 3853418"/>
                <a:gd name="connsiteX22" fmla="*/ 458661 w 2110824"/>
                <a:gd name="connsiteY22" fmla="*/ 2512890 h 3853418"/>
                <a:gd name="connsiteX23" fmla="*/ 432028 w 2110824"/>
                <a:gd name="connsiteY23" fmla="*/ 2575033 h 3853418"/>
                <a:gd name="connsiteX24" fmla="*/ 494172 w 2110824"/>
                <a:gd name="connsiteY24" fmla="*/ 2690443 h 3853418"/>
                <a:gd name="connsiteX25" fmla="*/ 582948 w 2110824"/>
                <a:gd name="connsiteY25" fmla="*/ 2859119 h 3853418"/>
                <a:gd name="connsiteX26" fmla="*/ 716113 w 2110824"/>
                <a:gd name="connsiteY26" fmla="*/ 2983406 h 3853418"/>
                <a:gd name="connsiteX27" fmla="*/ 760502 w 2110824"/>
                <a:gd name="connsiteY27" fmla="*/ 3054428 h 3853418"/>
                <a:gd name="connsiteX28" fmla="*/ 769379 w 2110824"/>
                <a:gd name="connsiteY28" fmla="*/ 3125449 h 3853418"/>
                <a:gd name="connsiteX29" fmla="*/ 831523 w 2110824"/>
                <a:gd name="connsiteY29" fmla="*/ 3249736 h 3853418"/>
                <a:gd name="connsiteX30" fmla="*/ 867034 w 2110824"/>
                <a:gd name="connsiteY30" fmla="*/ 3338513 h 3853418"/>
                <a:gd name="connsiteX31" fmla="*/ 893667 w 2110824"/>
                <a:gd name="connsiteY31" fmla="*/ 3391779 h 3853418"/>
                <a:gd name="connsiteX32" fmla="*/ 911422 w 2110824"/>
                <a:gd name="connsiteY32" fmla="*/ 3436167 h 3853418"/>
                <a:gd name="connsiteX33" fmla="*/ 907575 w 2110824"/>
                <a:gd name="connsiteY33" fmla="*/ 3531343 h 3853418"/>
                <a:gd name="connsiteX34" fmla="*/ 918968 w 2110824"/>
                <a:gd name="connsiteY34" fmla="*/ 3612537 h 3853418"/>
                <a:gd name="connsiteX35" fmla="*/ 962136 w 2110824"/>
                <a:gd name="connsiteY35" fmla="*/ 3640428 h 3853418"/>
                <a:gd name="connsiteX36" fmla="*/ 1000199 w 2110824"/>
                <a:gd name="connsiteY36" fmla="*/ 3640354 h 3853418"/>
                <a:gd name="connsiteX37" fmla="*/ 1009076 w 2110824"/>
                <a:gd name="connsiteY37" fmla="*/ 3675864 h 3853418"/>
                <a:gd name="connsiteX38" fmla="*/ 1017917 w 2110824"/>
                <a:gd name="connsiteY38" fmla="*/ 3793937 h 3853418"/>
                <a:gd name="connsiteX39" fmla="*/ 1124486 w 2110824"/>
                <a:gd name="connsiteY39" fmla="*/ 3782396 h 3853418"/>
                <a:gd name="connsiteX40" fmla="*/ 1444082 w 2110824"/>
                <a:gd name="connsiteY40" fmla="*/ 3853418 h 3853418"/>
                <a:gd name="connsiteX41" fmla="*/ 2065519 w 2110824"/>
                <a:gd name="connsiteY41" fmla="*/ 3311880 h 3853418"/>
                <a:gd name="connsiteX42" fmla="*/ 2047764 w 2110824"/>
                <a:gd name="connsiteY42" fmla="*/ 3134327 h 3853418"/>
                <a:gd name="connsiteX43" fmla="*/ 2038886 w 2110824"/>
                <a:gd name="connsiteY43" fmla="*/ 2912385 h 3853418"/>
                <a:gd name="connsiteX44" fmla="*/ 1932354 w 2110824"/>
                <a:gd name="connsiteY44" fmla="*/ 2353092 h 3853418"/>
                <a:gd name="connsiteX45" fmla="*/ 1941232 w 2110824"/>
                <a:gd name="connsiteY45" fmla="*/ 1678389 h 3853418"/>
                <a:gd name="connsiteX46" fmla="*/ 2021131 w 2110824"/>
                <a:gd name="connsiteY46" fmla="*/ 1376548 h 3853418"/>
                <a:gd name="connsiteX47" fmla="*/ 2030008 w 2110824"/>
                <a:gd name="connsiteY47" fmla="*/ 1287771 h 3853418"/>
                <a:gd name="connsiteX48" fmla="*/ 2065519 w 2110824"/>
                <a:gd name="connsiteY48" fmla="*/ 1216750 h 3853418"/>
                <a:gd name="connsiteX49" fmla="*/ 2041377 w 2110824"/>
                <a:gd name="connsiteY49" fmla="*/ 1150808 h 3853418"/>
                <a:gd name="connsiteX50" fmla="*/ 2056567 w 2110824"/>
                <a:gd name="connsiteY50" fmla="*/ 933922 h 3853418"/>
                <a:gd name="connsiteX51" fmla="*/ 2095900 w 2110824"/>
                <a:gd name="connsiteY51" fmla="*/ 449497 h 3853418"/>
                <a:gd name="connsiteX52" fmla="*/ 2066703 w 2110824"/>
                <a:gd name="connsiteY52" fmla="*/ 65168 h 3853418"/>
                <a:gd name="connsiteX53" fmla="*/ 1983080 w 2110824"/>
                <a:gd name="connsiteY53" fmla="*/ 25860 h 3853418"/>
                <a:gd name="connsiteX54" fmla="*/ 1710412 w 2110824"/>
                <a:gd name="connsiteY54" fmla="*/ 44897 h 3853418"/>
                <a:gd name="connsiteX55" fmla="*/ 1657146 w 2110824"/>
                <a:gd name="connsiteY55" fmla="*/ 53775 h 3853418"/>
                <a:gd name="connsiteX56" fmla="*/ 1595003 w 2110824"/>
                <a:gd name="connsiteY56" fmla="*/ 62653 h 3853418"/>
                <a:gd name="connsiteX57" fmla="*/ 1346428 w 2110824"/>
                <a:gd name="connsiteY57" fmla="*/ 509 h 3853418"/>
                <a:gd name="connsiteX58" fmla="*/ 1173930 w 2110824"/>
                <a:gd name="connsiteY58" fmla="*/ 109532 h 3853418"/>
                <a:gd name="connsiteX59" fmla="*/ 1025525 w 2110824"/>
                <a:gd name="connsiteY59" fmla="*/ 146325 h 3853418"/>
                <a:gd name="connsiteX60" fmla="*/ 609581 w 2110824"/>
                <a:gd name="connsiteY60" fmla="*/ 186940 h 3853418"/>
                <a:gd name="connsiteX61" fmla="*/ 485294 w 2110824"/>
                <a:gd name="connsiteY61" fmla="*/ 213573 h 3853418"/>
                <a:gd name="connsiteX62" fmla="*/ 369884 w 2110824"/>
                <a:gd name="connsiteY62" fmla="*/ 257962 h 3853418"/>
                <a:gd name="connsiteX63" fmla="*/ 316618 w 2110824"/>
                <a:gd name="connsiteY63" fmla="*/ 275717 h 3853418"/>
                <a:gd name="connsiteX64" fmla="*/ 289985 w 2110824"/>
                <a:gd name="connsiteY64" fmla="*/ 293472 h 3853418"/>
                <a:gd name="connsiteX65" fmla="*/ 130187 w 2110824"/>
                <a:gd name="connsiteY65" fmla="*/ 337861 h 3853418"/>
                <a:gd name="connsiteX66" fmla="*/ 32533 w 2110824"/>
                <a:gd name="connsiteY66" fmla="*/ 364494 h 3853418"/>
                <a:gd name="connsiteX67" fmla="*/ 5900 w 2110824"/>
                <a:gd name="connsiteY67" fmla="*/ 435515 h 3853418"/>
                <a:gd name="connsiteX0" fmla="*/ 5900 w 2110824"/>
                <a:gd name="connsiteY0" fmla="*/ 435515 h 3853418"/>
                <a:gd name="connsiteX1" fmla="*/ 23655 w 2110824"/>
                <a:gd name="connsiteY1" fmla="*/ 488781 h 3853418"/>
                <a:gd name="connsiteX2" fmla="*/ 165698 w 2110824"/>
                <a:gd name="connsiteY2" fmla="*/ 701845 h 3853418"/>
                <a:gd name="connsiteX3" fmla="*/ 210086 w 2110824"/>
                <a:gd name="connsiteY3" fmla="*/ 772866 h 3853418"/>
                <a:gd name="connsiteX4" fmla="*/ 254474 w 2110824"/>
                <a:gd name="connsiteY4" fmla="*/ 817255 h 3853418"/>
                <a:gd name="connsiteX5" fmla="*/ 289985 w 2110824"/>
                <a:gd name="connsiteY5" fmla="*/ 870521 h 3853418"/>
                <a:gd name="connsiteX6" fmla="*/ 361006 w 2110824"/>
                <a:gd name="connsiteY6" fmla="*/ 959297 h 3853418"/>
                <a:gd name="connsiteX7" fmla="*/ 432028 w 2110824"/>
                <a:gd name="connsiteY7" fmla="*/ 1092462 h 3853418"/>
                <a:gd name="connsiteX8" fmla="*/ 476416 w 2110824"/>
                <a:gd name="connsiteY8" fmla="*/ 1181239 h 3853418"/>
                <a:gd name="connsiteX9" fmla="*/ 503049 w 2110824"/>
                <a:gd name="connsiteY9" fmla="*/ 1438692 h 3853418"/>
                <a:gd name="connsiteX10" fmla="*/ 511927 w 2110824"/>
                <a:gd name="connsiteY10" fmla="*/ 1465325 h 3853418"/>
                <a:gd name="connsiteX11" fmla="*/ 538560 w 2110824"/>
                <a:gd name="connsiteY11" fmla="*/ 1500835 h 3853418"/>
                <a:gd name="connsiteX12" fmla="*/ 547438 w 2110824"/>
                <a:gd name="connsiteY12" fmla="*/ 1536346 h 3853418"/>
                <a:gd name="connsiteX13" fmla="*/ 565193 w 2110824"/>
                <a:gd name="connsiteY13" fmla="*/ 1634000 h 3853418"/>
                <a:gd name="connsiteX14" fmla="*/ 582948 w 2110824"/>
                <a:gd name="connsiteY14" fmla="*/ 1696144 h 3853418"/>
                <a:gd name="connsiteX15" fmla="*/ 609581 w 2110824"/>
                <a:gd name="connsiteY15" fmla="*/ 1802676 h 3853418"/>
                <a:gd name="connsiteX16" fmla="*/ 591826 w 2110824"/>
                <a:gd name="connsiteY16" fmla="*/ 2095639 h 3853418"/>
                <a:gd name="connsiteX17" fmla="*/ 574071 w 2110824"/>
                <a:gd name="connsiteY17" fmla="*/ 2148905 h 3853418"/>
                <a:gd name="connsiteX18" fmla="*/ 556315 w 2110824"/>
                <a:gd name="connsiteY18" fmla="*/ 2211049 h 3853418"/>
                <a:gd name="connsiteX19" fmla="*/ 529682 w 2110824"/>
                <a:gd name="connsiteY19" fmla="*/ 2255437 h 3853418"/>
                <a:gd name="connsiteX20" fmla="*/ 503049 w 2110824"/>
                <a:gd name="connsiteY20" fmla="*/ 2361969 h 3853418"/>
                <a:gd name="connsiteX21" fmla="*/ 485294 w 2110824"/>
                <a:gd name="connsiteY21" fmla="*/ 2450746 h 3853418"/>
                <a:gd name="connsiteX22" fmla="*/ 458661 w 2110824"/>
                <a:gd name="connsiteY22" fmla="*/ 2512890 h 3853418"/>
                <a:gd name="connsiteX23" fmla="*/ 432028 w 2110824"/>
                <a:gd name="connsiteY23" fmla="*/ 2575033 h 3853418"/>
                <a:gd name="connsiteX24" fmla="*/ 494172 w 2110824"/>
                <a:gd name="connsiteY24" fmla="*/ 2690443 h 3853418"/>
                <a:gd name="connsiteX25" fmla="*/ 582948 w 2110824"/>
                <a:gd name="connsiteY25" fmla="*/ 2859119 h 3853418"/>
                <a:gd name="connsiteX26" fmla="*/ 716113 w 2110824"/>
                <a:gd name="connsiteY26" fmla="*/ 2983406 h 3853418"/>
                <a:gd name="connsiteX27" fmla="*/ 760502 w 2110824"/>
                <a:gd name="connsiteY27" fmla="*/ 3054428 h 3853418"/>
                <a:gd name="connsiteX28" fmla="*/ 769379 w 2110824"/>
                <a:gd name="connsiteY28" fmla="*/ 3125449 h 3853418"/>
                <a:gd name="connsiteX29" fmla="*/ 831523 w 2110824"/>
                <a:gd name="connsiteY29" fmla="*/ 3249736 h 3853418"/>
                <a:gd name="connsiteX30" fmla="*/ 867034 w 2110824"/>
                <a:gd name="connsiteY30" fmla="*/ 3338513 h 3853418"/>
                <a:gd name="connsiteX31" fmla="*/ 893667 w 2110824"/>
                <a:gd name="connsiteY31" fmla="*/ 3391779 h 3853418"/>
                <a:gd name="connsiteX32" fmla="*/ 911422 w 2110824"/>
                <a:gd name="connsiteY32" fmla="*/ 3436167 h 3853418"/>
                <a:gd name="connsiteX33" fmla="*/ 907575 w 2110824"/>
                <a:gd name="connsiteY33" fmla="*/ 3531343 h 3853418"/>
                <a:gd name="connsiteX34" fmla="*/ 918968 w 2110824"/>
                <a:gd name="connsiteY34" fmla="*/ 3612537 h 3853418"/>
                <a:gd name="connsiteX35" fmla="*/ 962136 w 2110824"/>
                <a:gd name="connsiteY35" fmla="*/ 3640428 h 3853418"/>
                <a:gd name="connsiteX36" fmla="*/ 1000199 w 2110824"/>
                <a:gd name="connsiteY36" fmla="*/ 3640354 h 3853418"/>
                <a:gd name="connsiteX37" fmla="*/ 1009076 w 2110824"/>
                <a:gd name="connsiteY37" fmla="*/ 3675864 h 3853418"/>
                <a:gd name="connsiteX38" fmla="*/ 1017917 w 2110824"/>
                <a:gd name="connsiteY38" fmla="*/ 3793937 h 3853418"/>
                <a:gd name="connsiteX39" fmla="*/ 1124486 w 2110824"/>
                <a:gd name="connsiteY39" fmla="*/ 3782396 h 3853418"/>
                <a:gd name="connsiteX40" fmla="*/ 1444082 w 2110824"/>
                <a:gd name="connsiteY40" fmla="*/ 3853418 h 3853418"/>
                <a:gd name="connsiteX41" fmla="*/ 2065519 w 2110824"/>
                <a:gd name="connsiteY41" fmla="*/ 3311880 h 3853418"/>
                <a:gd name="connsiteX42" fmla="*/ 2047764 w 2110824"/>
                <a:gd name="connsiteY42" fmla="*/ 3134327 h 3853418"/>
                <a:gd name="connsiteX43" fmla="*/ 2038886 w 2110824"/>
                <a:gd name="connsiteY43" fmla="*/ 2912385 h 3853418"/>
                <a:gd name="connsiteX44" fmla="*/ 1932354 w 2110824"/>
                <a:gd name="connsiteY44" fmla="*/ 2353092 h 3853418"/>
                <a:gd name="connsiteX45" fmla="*/ 1941232 w 2110824"/>
                <a:gd name="connsiteY45" fmla="*/ 1678389 h 3853418"/>
                <a:gd name="connsiteX46" fmla="*/ 2021131 w 2110824"/>
                <a:gd name="connsiteY46" fmla="*/ 1376548 h 3853418"/>
                <a:gd name="connsiteX47" fmla="*/ 2030008 w 2110824"/>
                <a:gd name="connsiteY47" fmla="*/ 1287771 h 3853418"/>
                <a:gd name="connsiteX48" fmla="*/ 2037579 w 2110824"/>
                <a:gd name="connsiteY48" fmla="*/ 1237070 h 3853418"/>
                <a:gd name="connsiteX49" fmla="*/ 2041377 w 2110824"/>
                <a:gd name="connsiteY49" fmla="*/ 1150808 h 3853418"/>
                <a:gd name="connsiteX50" fmla="*/ 2056567 w 2110824"/>
                <a:gd name="connsiteY50" fmla="*/ 933922 h 3853418"/>
                <a:gd name="connsiteX51" fmla="*/ 2095900 w 2110824"/>
                <a:gd name="connsiteY51" fmla="*/ 449497 h 3853418"/>
                <a:gd name="connsiteX52" fmla="*/ 2066703 w 2110824"/>
                <a:gd name="connsiteY52" fmla="*/ 65168 h 3853418"/>
                <a:gd name="connsiteX53" fmla="*/ 1983080 w 2110824"/>
                <a:gd name="connsiteY53" fmla="*/ 25860 h 3853418"/>
                <a:gd name="connsiteX54" fmla="*/ 1710412 w 2110824"/>
                <a:gd name="connsiteY54" fmla="*/ 44897 h 3853418"/>
                <a:gd name="connsiteX55" fmla="*/ 1657146 w 2110824"/>
                <a:gd name="connsiteY55" fmla="*/ 53775 h 3853418"/>
                <a:gd name="connsiteX56" fmla="*/ 1595003 w 2110824"/>
                <a:gd name="connsiteY56" fmla="*/ 62653 h 3853418"/>
                <a:gd name="connsiteX57" fmla="*/ 1346428 w 2110824"/>
                <a:gd name="connsiteY57" fmla="*/ 509 h 3853418"/>
                <a:gd name="connsiteX58" fmla="*/ 1173930 w 2110824"/>
                <a:gd name="connsiteY58" fmla="*/ 109532 h 3853418"/>
                <a:gd name="connsiteX59" fmla="*/ 1025525 w 2110824"/>
                <a:gd name="connsiteY59" fmla="*/ 146325 h 3853418"/>
                <a:gd name="connsiteX60" fmla="*/ 609581 w 2110824"/>
                <a:gd name="connsiteY60" fmla="*/ 186940 h 3853418"/>
                <a:gd name="connsiteX61" fmla="*/ 485294 w 2110824"/>
                <a:gd name="connsiteY61" fmla="*/ 213573 h 3853418"/>
                <a:gd name="connsiteX62" fmla="*/ 369884 w 2110824"/>
                <a:gd name="connsiteY62" fmla="*/ 257962 h 3853418"/>
                <a:gd name="connsiteX63" fmla="*/ 316618 w 2110824"/>
                <a:gd name="connsiteY63" fmla="*/ 275717 h 3853418"/>
                <a:gd name="connsiteX64" fmla="*/ 289985 w 2110824"/>
                <a:gd name="connsiteY64" fmla="*/ 293472 h 3853418"/>
                <a:gd name="connsiteX65" fmla="*/ 130187 w 2110824"/>
                <a:gd name="connsiteY65" fmla="*/ 337861 h 3853418"/>
                <a:gd name="connsiteX66" fmla="*/ 32533 w 2110824"/>
                <a:gd name="connsiteY66" fmla="*/ 364494 h 3853418"/>
                <a:gd name="connsiteX67" fmla="*/ 5900 w 2110824"/>
                <a:gd name="connsiteY67" fmla="*/ 435515 h 3853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2110824" h="3853418">
                  <a:moveTo>
                    <a:pt x="5900" y="435515"/>
                  </a:moveTo>
                  <a:cubicBezTo>
                    <a:pt x="4420" y="456229"/>
                    <a:pt x="14446" y="472488"/>
                    <a:pt x="23655" y="488781"/>
                  </a:cubicBezTo>
                  <a:cubicBezTo>
                    <a:pt x="208101" y="815109"/>
                    <a:pt x="55484" y="525502"/>
                    <a:pt x="165698" y="701845"/>
                  </a:cubicBezTo>
                  <a:cubicBezTo>
                    <a:pt x="180494" y="725519"/>
                    <a:pt x="193065" y="750738"/>
                    <a:pt x="210086" y="772866"/>
                  </a:cubicBezTo>
                  <a:cubicBezTo>
                    <a:pt x="222844" y="789452"/>
                    <a:pt x="241224" y="801060"/>
                    <a:pt x="254474" y="817255"/>
                  </a:cubicBezTo>
                  <a:cubicBezTo>
                    <a:pt x="267987" y="833771"/>
                    <a:pt x="277181" y="853450"/>
                    <a:pt x="289985" y="870521"/>
                  </a:cubicBezTo>
                  <a:cubicBezTo>
                    <a:pt x="312723" y="900838"/>
                    <a:pt x="361006" y="959297"/>
                    <a:pt x="361006" y="959297"/>
                  </a:cubicBezTo>
                  <a:cubicBezTo>
                    <a:pt x="414791" y="1102724"/>
                    <a:pt x="354605" y="960844"/>
                    <a:pt x="432028" y="1092462"/>
                  </a:cubicBezTo>
                  <a:cubicBezTo>
                    <a:pt x="448803" y="1120979"/>
                    <a:pt x="476416" y="1181239"/>
                    <a:pt x="476416" y="1181239"/>
                  </a:cubicBezTo>
                  <a:cubicBezTo>
                    <a:pt x="485294" y="1267057"/>
                    <a:pt x="492348" y="1353083"/>
                    <a:pt x="503049" y="1438692"/>
                  </a:cubicBezTo>
                  <a:cubicBezTo>
                    <a:pt x="504210" y="1447978"/>
                    <a:pt x="507284" y="1457200"/>
                    <a:pt x="511927" y="1465325"/>
                  </a:cubicBezTo>
                  <a:cubicBezTo>
                    <a:pt x="519268" y="1478171"/>
                    <a:pt x="529682" y="1488998"/>
                    <a:pt x="538560" y="1500835"/>
                  </a:cubicBezTo>
                  <a:cubicBezTo>
                    <a:pt x="541519" y="1512672"/>
                    <a:pt x="545045" y="1524382"/>
                    <a:pt x="547438" y="1536346"/>
                  </a:cubicBezTo>
                  <a:cubicBezTo>
                    <a:pt x="553926" y="1568788"/>
                    <a:pt x="558016" y="1601703"/>
                    <a:pt x="565193" y="1634000"/>
                  </a:cubicBezTo>
                  <a:cubicBezTo>
                    <a:pt x="569866" y="1655031"/>
                    <a:pt x="577465" y="1675310"/>
                    <a:pt x="582948" y="1696144"/>
                  </a:cubicBezTo>
                  <a:cubicBezTo>
                    <a:pt x="592263" y="1731542"/>
                    <a:pt x="600703" y="1767165"/>
                    <a:pt x="609581" y="1802676"/>
                  </a:cubicBezTo>
                  <a:cubicBezTo>
                    <a:pt x="608542" y="1830723"/>
                    <a:pt x="611934" y="2015206"/>
                    <a:pt x="591826" y="2095639"/>
                  </a:cubicBezTo>
                  <a:cubicBezTo>
                    <a:pt x="587287" y="2113796"/>
                    <a:pt x="579575" y="2131017"/>
                    <a:pt x="574071" y="2148905"/>
                  </a:cubicBezTo>
                  <a:cubicBezTo>
                    <a:pt x="567735" y="2169496"/>
                    <a:pt x="564601" y="2191163"/>
                    <a:pt x="556315" y="2211049"/>
                  </a:cubicBezTo>
                  <a:cubicBezTo>
                    <a:pt x="549678" y="2226977"/>
                    <a:pt x="538560" y="2240641"/>
                    <a:pt x="529682" y="2255437"/>
                  </a:cubicBezTo>
                  <a:cubicBezTo>
                    <a:pt x="505661" y="2423598"/>
                    <a:pt x="538394" y="2229427"/>
                    <a:pt x="503049" y="2361969"/>
                  </a:cubicBezTo>
                  <a:cubicBezTo>
                    <a:pt x="495273" y="2391128"/>
                    <a:pt x="498790" y="2423754"/>
                    <a:pt x="485294" y="2450746"/>
                  </a:cubicBezTo>
                  <a:cubicBezTo>
                    <a:pt x="426402" y="2568534"/>
                    <a:pt x="497853" y="2421442"/>
                    <a:pt x="458661" y="2512890"/>
                  </a:cubicBezTo>
                  <a:cubicBezTo>
                    <a:pt x="425750" y="2589681"/>
                    <a:pt x="452849" y="2512574"/>
                    <a:pt x="432028" y="2575033"/>
                  </a:cubicBezTo>
                  <a:cubicBezTo>
                    <a:pt x="457070" y="2650157"/>
                    <a:pt x="416728" y="2535553"/>
                    <a:pt x="494172" y="2690443"/>
                  </a:cubicBezTo>
                  <a:cubicBezTo>
                    <a:pt x="518145" y="2738390"/>
                    <a:pt x="535528" y="2823554"/>
                    <a:pt x="582948" y="2859119"/>
                  </a:cubicBezTo>
                  <a:cubicBezTo>
                    <a:pt x="630757" y="2894976"/>
                    <a:pt x="684313" y="2932526"/>
                    <a:pt x="716113" y="2983406"/>
                  </a:cubicBezTo>
                  <a:lnTo>
                    <a:pt x="760502" y="3054428"/>
                  </a:lnTo>
                  <a:cubicBezTo>
                    <a:pt x="763461" y="3078102"/>
                    <a:pt x="761226" y="3103028"/>
                    <a:pt x="769379" y="3125449"/>
                  </a:cubicBezTo>
                  <a:cubicBezTo>
                    <a:pt x="785208" y="3168979"/>
                    <a:pt x="816875" y="3205794"/>
                    <a:pt x="831523" y="3249736"/>
                  </a:cubicBezTo>
                  <a:cubicBezTo>
                    <a:pt x="845010" y="3290195"/>
                    <a:pt x="842780" y="3285962"/>
                    <a:pt x="867034" y="3338513"/>
                  </a:cubicBezTo>
                  <a:cubicBezTo>
                    <a:pt x="875353" y="3356537"/>
                    <a:pt x="885453" y="3373707"/>
                    <a:pt x="893667" y="3391779"/>
                  </a:cubicBezTo>
                  <a:cubicBezTo>
                    <a:pt x="900261" y="3406286"/>
                    <a:pt x="909104" y="3412906"/>
                    <a:pt x="911422" y="3436167"/>
                  </a:cubicBezTo>
                  <a:cubicBezTo>
                    <a:pt x="913740" y="3459428"/>
                    <a:pt x="906317" y="3501948"/>
                    <a:pt x="907575" y="3531343"/>
                  </a:cubicBezTo>
                  <a:cubicBezTo>
                    <a:pt x="908833" y="3560738"/>
                    <a:pt x="879406" y="3553193"/>
                    <a:pt x="918968" y="3612537"/>
                  </a:cubicBezTo>
                  <a:cubicBezTo>
                    <a:pt x="921927" y="3624374"/>
                    <a:pt x="948598" y="3635792"/>
                    <a:pt x="962136" y="3640428"/>
                  </a:cubicBezTo>
                  <a:cubicBezTo>
                    <a:pt x="975674" y="3645064"/>
                    <a:pt x="992376" y="3634448"/>
                    <a:pt x="1000199" y="3640354"/>
                  </a:cubicBezTo>
                  <a:cubicBezTo>
                    <a:pt x="1008022" y="3646260"/>
                    <a:pt x="1006123" y="3650267"/>
                    <a:pt x="1009076" y="3675864"/>
                  </a:cubicBezTo>
                  <a:cubicBezTo>
                    <a:pt x="1012029" y="3701461"/>
                    <a:pt x="1007045" y="3783901"/>
                    <a:pt x="1017917" y="3793937"/>
                  </a:cubicBezTo>
                  <a:cubicBezTo>
                    <a:pt x="1045593" y="3819484"/>
                    <a:pt x="1053459" y="3772483"/>
                    <a:pt x="1124486" y="3782396"/>
                  </a:cubicBezTo>
                  <a:cubicBezTo>
                    <a:pt x="1195513" y="3792309"/>
                    <a:pt x="1240726" y="3827998"/>
                    <a:pt x="1444082" y="3853418"/>
                  </a:cubicBezTo>
                  <a:cubicBezTo>
                    <a:pt x="2259716" y="3798307"/>
                    <a:pt x="2122023" y="4027591"/>
                    <a:pt x="2065519" y="3311880"/>
                  </a:cubicBezTo>
                  <a:cubicBezTo>
                    <a:pt x="2060838" y="3252585"/>
                    <a:pt x="2053682" y="3193511"/>
                    <a:pt x="2047764" y="3134327"/>
                  </a:cubicBezTo>
                  <a:cubicBezTo>
                    <a:pt x="2044805" y="3060346"/>
                    <a:pt x="2049706" y="2985630"/>
                    <a:pt x="2038886" y="2912385"/>
                  </a:cubicBezTo>
                  <a:cubicBezTo>
                    <a:pt x="2011151" y="2724640"/>
                    <a:pt x="1932354" y="2353092"/>
                    <a:pt x="1932354" y="2353092"/>
                  </a:cubicBezTo>
                  <a:cubicBezTo>
                    <a:pt x="1920360" y="2089242"/>
                    <a:pt x="1910892" y="1999128"/>
                    <a:pt x="1941232" y="1678389"/>
                  </a:cubicBezTo>
                  <a:cubicBezTo>
                    <a:pt x="1945110" y="1637392"/>
                    <a:pt x="2004852" y="1433525"/>
                    <a:pt x="2021131" y="1376548"/>
                  </a:cubicBezTo>
                  <a:cubicBezTo>
                    <a:pt x="2024090" y="1346956"/>
                    <a:pt x="2027267" y="1311017"/>
                    <a:pt x="2030008" y="1287771"/>
                  </a:cubicBezTo>
                  <a:cubicBezTo>
                    <a:pt x="2032749" y="1264525"/>
                    <a:pt x="2035684" y="1259897"/>
                    <a:pt x="2037579" y="1237070"/>
                  </a:cubicBezTo>
                  <a:cubicBezTo>
                    <a:pt x="2039474" y="1214243"/>
                    <a:pt x="2038212" y="1201333"/>
                    <a:pt x="2041377" y="1150808"/>
                  </a:cubicBezTo>
                  <a:cubicBezTo>
                    <a:pt x="2044542" y="1100283"/>
                    <a:pt x="2047480" y="1050807"/>
                    <a:pt x="2056567" y="933922"/>
                  </a:cubicBezTo>
                  <a:cubicBezTo>
                    <a:pt x="2065654" y="817037"/>
                    <a:pt x="2094211" y="594289"/>
                    <a:pt x="2095900" y="449497"/>
                  </a:cubicBezTo>
                  <a:cubicBezTo>
                    <a:pt x="2097589" y="304705"/>
                    <a:pt x="2085506" y="135774"/>
                    <a:pt x="2066703" y="65168"/>
                  </a:cubicBezTo>
                  <a:cubicBezTo>
                    <a:pt x="2047900" y="-5438"/>
                    <a:pt x="2006946" y="28843"/>
                    <a:pt x="1983080" y="25860"/>
                  </a:cubicBezTo>
                  <a:cubicBezTo>
                    <a:pt x="1891344" y="28819"/>
                    <a:pt x="1764734" y="40245"/>
                    <a:pt x="1710412" y="44897"/>
                  </a:cubicBezTo>
                  <a:cubicBezTo>
                    <a:pt x="1656090" y="49549"/>
                    <a:pt x="1674937" y="51038"/>
                    <a:pt x="1657146" y="53775"/>
                  </a:cubicBezTo>
                  <a:cubicBezTo>
                    <a:pt x="1636465" y="56957"/>
                    <a:pt x="1615717" y="59694"/>
                    <a:pt x="1595003" y="62653"/>
                  </a:cubicBezTo>
                  <a:cubicBezTo>
                    <a:pt x="1546839" y="77472"/>
                    <a:pt x="1416607" y="-7304"/>
                    <a:pt x="1346428" y="509"/>
                  </a:cubicBezTo>
                  <a:cubicBezTo>
                    <a:pt x="1276249" y="8322"/>
                    <a:pt x="1227196" y="106573"/>
                    <a:pt x="1173930" y="109532"/>
                  </a:cubicBezTo>
                  <a:cubicBezTo>
                    <a:pt x="1157958" y="113081"/>
                    <a:pt x="1119583" y="133424"/>
                    <a:pt x="1025525" y="146325"/>
                  </a:cubicBezTo>
                  <a:cubicBezTo>
                    <a:pt x="931467" y="159226"/>
                    <a:pt x="757542" y="181022"/>
                    <a:pt x="609581" y="186940"/>
                  </a:cubicBezTo>
                  <a:cubicBezTo>
                    <a:pt x="550911" y="195322"/>
                    <a:pt x="542024" y="193718"/>
                    <a:pt x="485294" y="213573"/>
                  </a:cubicBezTo>
                  <a:cubicBezTo>
                    <a:pt x="446391" y="227189"/>
                    <a:pt x="408986" y="244928"/>
                    <a:pt x="369884" y="257962"/>
                  </a:cubicBezTo>
                  <a:cubicBezTo>
                    <a:pt x="352129" y="263880"/>
                    <a:pt x="333721" y="268116"/>
                    <a:pt x="316618" y="275717"/>
                  </a:cubicBezTo>
                  <a:cubicBezTo>
                    <a:pt x="306868" y="280050"/>
                    <a:pt x="300107" y="290098"/>
                    <a:pt x="289985" y="293472"/>
                  </a:cubicBezTo>
                  <a:cubicBezTo>
                    <a:pt x="237539" y="310954"/>
                    <a:pt x="183422" y="322955"/>
                    <a:pt x="130187" y="337861"/>
                  </a:cubicBezTo>
                  <a:cubicBezTo>
                    <a:pt x="42253" y="362482"/>
                    <a:pt x="96905" y="348400"/>
                    <a:pt x="32533" y="364494"/>
                  </a:cubicBezTo>
                  <a:cubicBezTo>
                    <a:pt x="-20188" y="406669"/>
                    <a:pt x="7380" y="414801"/>
                    <a:pt x="5900" y="4355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EA063500-7EE6-F36D-4EF4-952ED1038378}"/>
                </a:ext>
              </a:extLst>
            </p:cNvPr>
            <p:cNvSpPr/>
            <p:nvPr/>
          </p:nvSpPr>
          <p:spPr>
            <a:xfrm>
              <a:off x="3648722" y="3835153"/>
              <a:ext cx="2450237" cy="3284820"/>
            </a:xfrm>
            <a:custGeom>
              <a:avLst/>
              <a:gdLst>
                <a:gd name="connsiteX0" fmla="*/ 97655 w 2450237"/>
                <a:gd name="connsiteY0" fmla="*/ 0 h 3036164"/>
                <a:gd name="connsiteX1" fmla="*/ 248575 w 2450237"/>
                <a:gd name="connsiteY1" fmla="*/ 53267 h 3036164"/>
                <a:gd name="connsiteX2" fmla="*/ 292963 w 2450237"/>
                <a:gd name="connsiteY2" fmla="*/ 62144 h 3036164"/>
                <a:gd name="connsiteX3" fmla="*/ 408373 w 2450237"/>
                <a:gd name="connsiteY3" fmla="*/ 106533 h 3036164"/>
                <a:gd name="connsiteX4" fmla="*/ 976544 w 2450237"/>
                <a:gd name="connsiteY4" fmla="*/ 186432 h 3036164"/>
                <a:gd name="connsiteX5" fmla="*/ 1038688 w 2450237"/>
                <a:gd name="connsiteY5" fmla="*/ 319597 h 3036164"/>
                <a:gd name="connsiteX6" fmla="*/ 1047565 w 2450237"/>
                <a:gd name="connsiteY6" fmla="*/ 372863 h 3036164"/>
                <a:gd name="connsiteX7" fmla="*/ 1074198 w 2450237"/>
                <a:gd name="connsiteY7" fmla="*/ 559294 h 3036164"/>
                <a:gd name="connsiteX8" fmla="*/ 1083076 w 2450237"/>
                <a:gd name="connsiteY8" fmla="*/ 665826 h 3036164"/>
                <a:gd name="connsiteX9" fmla="*/ 1100831 w 2450237"/>
                <a:gd name="connsiteY9" fmla="*/ 710214 h 3036164"/>
                <a:gd name="connsiteX10" fmla="*/ 1109709 w 2450237"/>
                <a:gd name="connsiteY10" fmla="*/ 754602 h 3036164"/>
                <a:gd name="connsiteX11" fmla="*/ 1127464 w 2450237"/>
                <a:gd name="connsiteY11" fmla="*/ 807868 h 3036164"/>
                <a:gd name="connsiteX12" fmla="*/ 1136342 w 2450237"/>
                <a:gd name="connsiteY12" fmla="*/ 843379 h 3036164"/>
                <a:gd name="connsiteX13" fmla="*/ 1171853 w 2450237"/>
                <a:gd name="connsiteY13" fmla="*/ 985422 h 3036164"/>
                <a:gd name="connsiteX14" fmla="*/ 1207363 w 2450237"/>
                <a:gd name="connsiteY14" fmla="*/ 1136342 h 3036164"/>
                <a:gd name="connsiteX15" fmla="*/ 1216241 w 2450237"/>
                <a:gd name="connsiteY15" fmla="*/ 1198486 h 3036164"/>
                <a:gd name="connsiteX16" fmla="*/ 1260629 w 2450237"/>
                <a:gd name="connsiteY16" fmla="*/ 1287263 h 3036164"/>
                <a:gd name="connsiteX17" fmla="*/ 1278385 w 2450237"/>
                <a:gd name="connsiteY17" fmla="*/ 1305018 h 3036164"/>
                <a:gd name="connsiteX18" fmla="*/ 1296140 w 2450237"/>
                <a:gd name="connsiteY18" fmla="*/ 1349406 h 3036164"/>
                <a:gd name="connsiteX19" fmla="*/ 1367161 w 2450237"/>
                <a:gd name="connsiteY19" fmla="*/ 1411550 h 3036164"/>
                <a:gd name="connsiteX20" fmla="*/ 1482571 w 2450237"/>
                <a:gd name="connsiteY20" fmla="*/ 1526960 h 3036164"/>
                <a:gd name="connsiteX21" fmla="*/ 1571348 w 2450237"/>
                <a:gd name="connsiteY21" fmla="*/ 1633492 h 3036164"/>
                <a:gd name="connsiteX22" fmla="*/ 1615736 w 2450237"/>
                <a:gd name="connsiteY22" fmla="*/ 1642369 h 3036164"/>
                <a:gd name="connsiteX23" fmla="*/ 1775534 w 2450237"/>
                <a:gd name="connsiteY23" fmla="*/ 1686758 h 3036164"/>
                <a:gd name="connsiteX24" fmla="*/ 1828800 w 2450237"/>
                <a:gd name="connsiteY24" fmla="*/ 1713391 h 3036164"/>
                <a:gd name="connsiteX25" fmla="*/ 1908699 w 2450237"/>
                <a:gd name="connsiteY25" fmla="*/ 1811045 h 3036164"/>
                <a:gd name="connsiteX26" fmla="*/ 2024109 w 2450237"/>
                <a:gd name="connsiteY26" fmla="*/ 1988599 h 3036164"/>
                <a:gd name="connsiteX27" fmla="*/ 2059620 w 2450237"/>
                <a:gd name="connsiteY27" fmla="*/ 2112886 h 3036164"/>
                <a:gd name="connsiteX28" fmla="*/ 2068497 w 2450237"/>
                <a:gd name="connsiteY28" fmla="*/ 2175030 h 3036164"/>
                <a:gd name="connsiteX29" fmla="*/ 2112886 w 2450237"/>
                <a:gd name="connsiteY29" fmla="*/ 2325950 h 3036164"/>
                <a:gd name="connsiteX30" fmla="*/ 2130641 w 2450237"/>
                <a:gd name="connsiteY30" fmla="*/ 2370338 h 3036164"/>
                <a:gd name="connsiteX31" fmla="*/ 2157274 w 2450237"/>
                <a:gd name="connsiteY31" fmla="*/ 2405849 h 3036164"/>
                <a:gd name="connsiteX32" fmla="*/ 2183907 w 2450237"/>
                <a:gd name="connsiteY32" fmla="*/ 2459115 h 3036164"/>
                <a:gd name="connsiteX33" fmla="*/ 2219418 w 2450237"/>
                <a:gd name="connsiteY33" fmla="*/ 2485748 h 3036164"/>
                <a:gd name="connsiteX34" fmla="*/ 2272684 w 2450237"/>
                <a:gd name="connsiteY34" fmla="*/ 2547892 h 3036164"/>
                <a:gd name="connsiteX35" fmla="*/ 2308195 w 2450237"/>
                <a:gd name="connsiteY35" fmla="*/ 2583402 h 3036164"/>
                <a:gd name="connsiteX36" fmla="*/ 2450237 w 2450237"/>
                <a:gd name="connsiteY36" fmla="*/ 2778711 h 3036164"/>
                <a:gd name="connsiteX37" fmla="*/ 2379216 w 2450237"/>
                <a:gd name="connsiteY37" fmla="*/ 2965142 h 3036164"/>
                <a:gd name="connsiteX38" fmla="*/ 1882066 w 2450237"/>
                <a:gd name="connsiteY38" fmla="*/ 3036164 h 3036164"/>
                <a:gd name="connsiteX39" fmla="*/ 523783 w 2450237"/>
                <a:gd name="connsiteY39" fmla="*/ 2982898 h 3036164"/>
                <a:gd name="connsiteX40" fmla="*/ 381740 w 2450237"/>
                <a:gd name="connsiteY40" fmla="*/ 2920754 h 3036164"/>
                <a:gd name="connsiteX41" fmla="*/ 213064 w 2450237"/>
                <a:gd name="connsiteY41" fmla="*/ 2823100 h 3036164"/>
                <a:gd name="connsiteX42" fmla="*/ 150921 w 2450237"/>
                <a:gd name="connsiteY42" fmla="*/ 2778711 h 3036164"/>
                <a:gd name="connsiteX43" fmla="*/ 79899 w 2450237"/>
                <a:gd name="connsiteY43" fmla="*/ 2734323 h 3036164"/>
                <a:gd name="connsiteX44" fmla="*/ 35511 w 2450237"/>
                <a:gd name="connsiteY44" fmla="*/ 2583402 h 3036164"/>
                <a:gd name="connsiteX45" fmla="*/ 26633 w 2450237"/>
                <a:gd name="connsiteY45" fmla="*/ 2423604 h 3036164"/>
                <a:gd name="connsiteX46" fmla="*/ 0 w 2450237"/>
                <a:gd name="connsiteY46" fmla="*/ 2281562 h 3036164"/>
                <a:gd name="connsiteX47" fmla="*/ 8878 w 2450237"/>
                <a:gd name="connsiteY47" fmla="*/ 1376039 h 3036164"/>
                <a:gd name="connsiteX48" fmla="*/ 44389 w 2450237"/>
                <a:gd name="connsiteY48" fmla="*/ 1198486 h 3036164"/>
                <a:gd name="connsiteX49" fmla="*/ 79899 w 2450237"/>
                <a:gd name="connsiteY49" fmla="*/ 896645 h 3036164"/>
                <a:gd name="connsiteX50" fmla="*/ 97655 w 2450237"/>
                <a:gd name="connsiteY50" fmla="*/ 390618 h 3036164"/>
                <a:gd name="connsiteX51" fmla="*/ 115410 w 2450237"/>
                <a:gd name="connsiteY51" fmla="*/ 319597 h 3036164"/>
                <a:gd name="connsiteX52" fmla="*/ 124288 w 2450237"/>
                <a:gd name="connsiteY52" fmla="*/ 275208 h 3036164"/>
                <a:gd name="connsiteX53" fmla="*/ 97655 w 2450237"/>
                <a:gd name="connsiteY53" fmla="*/ 0 h 303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450237" h="3036164">
                  <a:moveTo>
                    <a:pt x="97655" y="0"/>
                  </a:moveTo>
                  <a:cubicBezTo>
                    <a:pt x="147962" y="17756"/>
                    <a:pt x="197738" y="37092"/>
                    <a:pt x="248575" y="53267"/>
                  </a:cubicBezTo>
                  <a:cubicBezTo>
                    <a:pt x="262954" y="57842"/>
                    <a:pt x="278953" y="56540"/>
                    <a:pt x="292963" y="62144"/>
                  </a:cubicBezTo>
                  <a:cubicBezTo>
                    <a:pt x="386709" y="99642"/>
                    <a:pt x="280403" y="86982"/>
                    <a:pt x="408373" y="106533"/>
                  </a:cubicBezTo>
                  <a:cubicBezTo>
                    <a:pt x="597433" y="135417"/>
                    <a:pt x="787154" y="159799"/>
                    <a:pt x="976544" y="186432"/>
                  </a:cubicBezTo>
                  <a:cubicBezTo>
                    <a:pt x="1009214" y="240882"/>
                    <a:pt x="1015906" y="246695"/>
                    <a:pt x="1038688" y="319597"/>
                  </a:cubicBezTo>
                  <a:cubicBezTo>
                    <a:pt x="1044057" y="336778"/>
                    <a:pt x="1044927" y="355057"/>
                    <a:pt x="1047565" y="372863"/>
                  </a:cubicBezTo>
                  <a:cubicBezTo>
                    <a:pt x="1056764" y="434960"/>
                    <a:pt x="1066644" y="496976"/>
                    <a:pt x="1074198" y="559294"/>
                  </a:cubicBezTo>
                  <a:cubicBezTo>
                    <a:pt x="1078486" y="594669"/>
                    <a:pt x="1076883" y="630734"/>
                    <a:pt x="1083076" y="665826"/>
                  </a:cubicBezTo>
                  <a:cubicBezTo>
                    <a:pt x="1085845" y="681519"/>
                    <a:pt x="1096252" y="694950"/>
                    <a:pt x="1100831" y="710214"/>
                  </a:cubicBezTo>
                  <a:cubicBezTo>
                    <a:pt x="1105167" y="724667"/>
                    <a:pt x="1105739" y="740045"/>
                    <a:pt x="1109709" y="754602"/>
                  </a:cubicBezTo>
                  <a:cubicBezTo>
                    <a:pt x="1114633" y="772658"/>
                    <a:pt x="1122086" y="789942"/>
                    <a:pt x="1127464" y="807868"/>
                  </a:cubicBezTo>
                  <a:cubicBezTo>
                    <a:pt x="1130970" y="819555"/>
                    <a:pt x="1133132" y="831608"/>
                    <a:pt x="1136342" y="843379"/>
                  </a:cubicBezTo>
                  <a:cubicBezTo>
                    <a:pt x="1166641" y="954477"/>
                    <a:pt x="1143029" y="855718"/>
                    <a:pt x="1171853" y="985422"/>
                  </a:cubicBezTo>
                  <a:cubicBezTo>
                    <a:pt x="1193481" y="1223344"/>
                    <a:pt x="1159460" y="980659"/>
                    <a:pt x="1207363" y="1136342"/>
                  </a:cubicBezTo>
                  <a:cubicBezTo>
                    <a:pt x="1213517" y="1156342"/>
                    <a:pt x="1212137" y="1177967"/>
                    <a:pt x="1216241" y="1198486"/>
                  </a:cubicBezTo>
                  <a:cubicBezTo>
                    <a:pt x="1222154" y="1228050"/>
                    <a:pt x="1247271" y="1267226"/>
                    <a:pt x="1260629" y="1287263"/>
                  </a:cubicBezTo>
                  <a:cubicBezTo>
                    <a:pt x="1265272" y="1294227"/>
                    <a:pt x="1272466" y="1299100"/>
                    <a:pt x="1278385" y="1305018"/>
                  </a:cubicBezTo>
                  <a:cubicBezTo>
                    <a:pt x="1284303" y="1319814"/>
                    <a:pt x="1287300" y="1336147"/>
                    <a:pt x="1296140" y="1349406"/>
                  </a:cubicBezTo>
                  <a:cubicBezTo>
                    <a:pt x="1319906" y="1385055"/>
                    <a:pt x="1337887" y="1383998"/>
                    <a:pt x="1367161" y="1411550"/>
                  </a:cubicBezTo>
                  <a:cubicBezTo>
                    <a:pt x="1406778" y="1448837"/>
                    <a:pt x="1458239" y="1478299"/>
                    <a:pt x="1482571" y="1526960"/>
                  </a:cubicBezTo>
                  <a:cubicBezTo>
                    <a:pt x="1507824" y="1577462"/>
                    <a:pt x="1509884" y="1590940"/>
                    <a:pt x="1571348" y="1633492"/>
                  </a:cubicBezTo>
                  <a:cubicBezTo>
                    <a:pt x="1583754" y="1642081"/>
                    <a:pt x="1601048" y="1638913"/>
                    <a:pt x="1615736" y="1642369"/>
                  </a:cubicBezTo>
                  <a:cubicBezTo>
                    <a:pt x="1651256" y="1650726"/>
                    <a:pt x="1733136" y="1669092"/>
                    <a:pt x="1775534" y="1686758"/>
                  </a:cubicBezTo>
                  <a:cubicBezTo>
                    <a:pt x="1793858" y="1694393"/>
                    <a:pt x="1812919" y="1701480"/>
                    <a:pt x="1828800" y="1713391"/>
                  </a:cubicBezTo>
                  <a:cubicBezTo>
                    <a:pt x="1881502" y="1752917"/>
                    <a:pt x="1877919" y="1762952"/>
                    <a:pt x="1908699" y="1811045"/>
                  </a:cubicBezTo>
                  <a:cubicBezTo>
                    <a:pt x="1946750" y="1870500"/>
                    <a:pt x="2024109" y="1988599"/>
                    <a:pt x="2024109" y="1988599"/>
                  </a:cubicBezTo>
                  <a:cubicBezTo>
                    <a:pt x="2035946" y="2030028"/>
                    <a:pt x="2049640" y="2070971"/>
                    <a:pt x="2059620" y="2112886"/>
                  </a:cubicBezTo>
                  <a:cubicBezTo>
                    <a:pt x="2064467" y="2133242"/>
                    <a:pt x="2063422" y="2154730"/>
                    <a:pt x="2068497" y="2175030"/>
                  </a:cubicBezTo>
                  <a:cubicBezTo>
                    <a:pt x="2081215" y="2225902"/>
                    <a:pt x="2096987" y="2275981"/>
                    <a:pt x="2112886" y="2325950"/>
                  </a:cubicBezTo>
                  <a:cubicBezTo>
                    <a:pt x="2117718" y="2341136"/>
                    <a:pt x="2122902" y="2356408"/>
                    <a:pt x="2130641" y="2370338"/>
                  </a:cubicBezTo>
                  <a:cubicBezTo>
                    <a:pt x="2137827" y="2383272"/>
                    <a:pt x="2149661" y="2393161"/>
                    <a:pt x="2157274" y="2405849"/>
                  </a:cubicBezTo>
                  <a:cubicBezTo>
                    <a:pt x="2167487" y="2422871"/>
                    <a:pt x="2171720" y="2443446"/>
                    <a:pt x="2183907" y="2459115"/>
                  </a:cubicBezTo>
                  <a:cubicBezTo>
                    <a:pt x="2192991" y="2470794"/>
                    <a:pt x="2208956" y="2475286"/>
                    <a:pt x="2219418" y="2485748"/>
                  </a:cubicBezTo>
                  <a:cubicBezTo>
                    <a:pt x="2238710" y="2505040"/>
                    <a:pt x="2254332" y="2527704"/>
                    <a:pt x="2272684" y="2547892"/>
                  </a:cubicBezTo>
                  <a:cubicBezTo>
                    <a:pt x="2283944" y="2560278"/>
                    <a:pt x="2297989" y="2570134"/>
                    <a:pt x="2308195" y="2583402"/>
                  </a:cubicBezTo>
                  <a:cubicBezTo>
                    <a:pt x="2357276" y="2647208"/>
                    <a:pt x="2450237" y="2778711"/>
                    <a:pt x="2450237" y="2778711"/>
                  </a:cubicBezTo>
                  <a:cubicBezTo>
                    <a:pt x="2426563" y="2840855"/>
                    <a:pt x="2433126" y="2926207"/>
                    <a:pt x="2379216" y="2965142"/>
                  </a:cubicBezTo>
                  <a:cubicBezTo>
                    <a:pt x="2340821" y="2992872"/>
                    <a:pt x="1925020" y="3031562"/>
                    <a:pt x="1882066" y="3036164"/>
                  </a:cubicBezTo>
                  <a:lnTo>
                    <a:pt x="523783" y="2982898"/>
                  </a:lnTo>
                  <a:cubicBezTo>
                    <a:pt x="449647" y="2978805"/>
                    <a:pt x="436483" y="2953599"/>
                    <a:pt x="381740" y="2920754"/>
                  </a:cubicBezTo>
                  <a:cubicBezTo>
                    <a:pt x="326030" y="2887328"/>
                    <a:pt x="265930" y="2860863"/>
                    <a:pt x="213064" y="2823100"/>
                  </a:cubicBezTo>
                  <a:cubicBezTo>
                    <a:pt x="192350" y="2808304"/>
                    <a:pt x="172397" y="2792378"/>
                    <a:pt x="150921" y="2778711"/>
                  </a:cubicBezTo>
                  <a:cubicBezTo>
                    <a:pt x="43667" y="2710458"/>
                    <a:pt x="191413" y="2817957"/>
                    <a:pt x="79899" y="2734323"/>
                  </a:cubicBezTo>
                  <a:cubicBezTo>
                    <a:pt x="64452" y="2687980"/>
                    <a:pt x="41109" y="2619229"/>
                    <a:pt x="35511" y="2583402"/>
                  </a:cubicBezTo>
                  <a:cubicBezTo>
                    <a:pt x="27275" y="2530693"/>
                    <a:pt x="32866" y="2476587"/>
                    <a:pt x="26633" y="2423604"/>
                  </a:cubicBezTo>
                  <a:cubicBezTo>
                    <a:pt x="21004" y="2375762"/>
                    <a:pt x="8878" y="2328909"/>
                    <a:pt x="0" y="2281562"/>
                  </a:cubicBezTo>
                  <a:cubicBezTo>
                    <a:pt x="2959" y="1979721"/>
                    <a:pt x="-3483" y="1677641"/>
                    <a:pt x="8878" y="1376039"/>
                  </a:cubicBezTo>
                  <a:cubicBezTo>
                    <a:pt x="11350" y="1315733"/>
                    <a:pt x="36306" y="1258299"/>
                    <a:pt x="44389" y="1198486"/>
                  </a:cubicBezTo>
                  <a:cubicBezTo>
                    <a:pt x="122051" y="623784"/>
                    <a:pt x="-22179" y="1475088"/>
                    <a:pt x="79899" y="896645"/>
                  </a:cubicBezTo>
                  <a:cubicBezTo>
                    <a:pt x="85818" y="727969"/>
                    <a:pt x="87288" y="559079"/>
                    <a:pt x="97655" y="390618"/>
                  </a:cubicBezTo>
                  <a:cubicBezTo>
                    <a:pt x="99154" y="366262"/>
                    <a:pt x="109923" y="343374"/>
                    <a:pt x="115410" y="319597"/>
                  </a:cubicBezTo>
                  <a:cubicBezTo>
                    <a:pt x="118803" y="304894"/>
                    <a:pt x="121329" y="290004"/>
                    <a:pt x="124288" y="275208"/>
                  </a:cubicBezTo>
                  <a:lnTo>
                    <a:pt x="9765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3E4C3156-7291-A1F9-D919-0B85A86483C5}"/>
                </a:ext>
              </a:extLst>
            </p:cNvPr>
            <p:cNvSpPr/>
            <p:nvPr/>
          </p:nvSpPr>
          <p:spPr>
            <a:xfrm>
              <a:off x="5530789" y="3941685"/>
              <a:ext cx="3274685" cy="3076306"/>
            </a:xfrm>
            <a:custGeom>
              <a:avLst/>
              <a:gdLst>
                <a:gd name="connsiteX0" fmla="*/ 3142695 w 3271952"/>
                <a:gd name="connsiteY0" fmla="*/ 328474 h 3000653"/>
                <a:gd name="connsiteX1" fmla="*/ 3080552 w 3271952"/>
                <a:gd name="connsiteY1" fmla="*/ 221942 h 3000653"/>
                <a:gd name="connsiteX2" fmla="*/ 3009530 w 3271952"/>
                <a:gd name="connsiteY2" fmla="*/ 97655 h 3000653"/>
                <a:gd name="connsiteX3" fmla="*/ 2956264 w 3271952"/>
                <a:gd name="connsiteY3" fmla="*/ 53266 h 3000653"/>
                <a:gd name="connsiteX4" fmla="*/ 2885243 w 3271952"/>
                <a:gd name="connsiteY4" fmla="*/ 26633 h 3000653"/>
                <a:gd name="connsiteX5" fmla="*/ 2831977 w 3271952"/>
                <a:gd name="connsiteY5" fmla="*/ 17756 h 3000653"/>
                <a:gd name="connsiteX6" fmla="*/ 2459115 w 3271952"/>
                <a:gd name="connsiteY6" fmla="*/ 0 h 3000653"/>
                <a:gd name="connsiteX7" fmla="*/ 2219418 w 3271952"/>
                <a:gd name="connsiteY7" fmla="*/ 8878 h 3000653"/>
                <a:gd name="connsiteX8" fmla="*/ 2130641 w 3271952"/>
                <a:gd name="connsiteY8" fmla="*/ 17756 h 3000653"/>
                <a:gd name="connsiteX9" fmla="*/ 1944210 w 3271952"/>
                <a:gd name="connsiteY9" fmla="*/ 124288 h 3000653"/>
                <a:gd name="connsiteX10" fmla="*/ 1926455 w 3271952"/>
                <a:gd name="connsiteY10" fmla="*/ 150921 h 3000653"/>
                <a:gd name="connsiteX11" fmla="*/ 1837678 w 3271952"/>
                <a:gd name="connsiteY11" fmla="*/ 230820 h 3000653"/>
                <a:gd name="connsiteX12" fmla="*/ 1811045 w 3271952"/>
                <a:gd name="connsiteY12" fmla="*/ 248575 h 3000653"/>
                <a:gd name="connsiteX13" fmla="*/ 1757779 w 3271952"/>
                <a:gd name="connsiteY13" fmla="*/ 310719 h 3000653"/>
                <a:gd name="connsiteX14" fmla="*/ 1677880 w 3271952"/>
                <a:gd name="connsiteY14" fmla="*/ 426129 h 3000653"/>
                <a:gd name="connsiteX15" fmla="*/ 1606859 w 3271952"/>
                <a:gd name="connsiteY15" fmla="*/ 541538 h 3000653"/>
                <a:gd name="connsiteX16" fmla="*/ 1500327 w 3271952"/>
                <a:gd name="connsiteY16" fmla="*/ 683581 h 3000653"/>
                <a:gd name="connsiteX17" fmla="*/ 1473694 w 3271952"/>
                <a:gd name="connsiteY17" fmla="*/ 727969 h 3000653"/>
                <a:gd name="connsiteX18" fmla="*/ 1438183 w 3271952"/>
                <a:gd name="connsiteY18" fmla="*/ 745725 h 3000653"/>
                <a:gd name="connsiteX19" fmla="*/ 1402672 w 3271952"/>
                <a:gd name="connsiteY19" fmla="*/ 781235 h 3000653"/>
                <a:gd name="connsiteX20" fmla="*/ 1349406 w 3271952"/>
                <a:gd name="connsiteY20" fmla="*/ 807868 h 3000653"/>
                <a:gd name="connsiteX21" fmla="*/ 1180730 w 3271952"/>
                <a:gd name="connsiteY21" fmla="*/ 878890 h 3000653"/>
                <a:gd name="connsiteX22" fmla="*/ 1109709 w 3271952"/>
                <a:gd name="connsiteY22" fmla="*/ 914400 h 3000653"/>
                <a:gd name="connsiteX23" fmla="*/ 994299 w 3271952"/>
                <a:gd name="connsiteY23" fmla="*/ 985422 h 3000653"/>
                <a:gd name="connsiteX24" fmla="*/ 923278 w 3271952"/>
                <a:gd name="connsiteY24" fmla="*/ 1047565 h 3000653"/>
                <a:gd name="connsiteX25" fmla="*/ 870012 w 3271952"/>
                <a:gd name="connsiteY25" fmla="*/ 1083076 h 3000653"/>
                <a:gd name="connsiteX26" fmla="*/ 781235 w 3271952"/>
                <a:gd name="connsiteY26" fmla="*/ 1162975 h 3000653"/>
                <a:gd name="connsiteX27" fmla="*/ 736847 w 3271952"/>
                <a:gd name="connsiteY27" fmla="*/ 1198486 h 3000653"/>
                <a:gd name="connsiteX28" fmla="*/ 701336 w 3271952"/>
                <a:gd name="connsiteY28" fmla="*/ 1251752 h 3000653"/>
                <a:gd name="connsiteX29" fmla="*/ 550416 w 3271952"/>
                <a:gd name="connsiteY29" fmla="*/ 1367162 h 3000653"/>
                <a:gd name="connsiteX30" fmla="*/ 514905 w 3271952"/>
                <a:gd name="connsiteY30" fmla="*/ 1402672 h 3000653"/>
                <a:gd name="connsiteX31" fmla="*/ 221942 w 3271952"/>
                <a:gd name="connsiteY31" fmla="*/ 1624614 h 3000653"/>
                <a:gd name="connsiteX32" fmla="*/ 97655 w 3271952"/>
                <a:gd name="connsiteY32" fmla="*/ 1713391 h 3000653"/>
                <a:gd name="connsiteX33" fmla="*/ 44389 w 3271952"/>
                <a:gd name="connsiteY33" fmla="*/ 1748901 h 3000653"/>
                <a:gd name="connsiteX34" fmla="*/ 26633 w 3271952"/>
                <a:gd name="connsiteY34" fmla="*/ 1793290 h 3000653"/>
                <a:gd name="connsiteX35" fmla="*/ 0 w 3271952"/>
                <a:gd name="connsiteY35" fmla="*/ 1899822 h 3000653"/>
                <a:gd name="connsiteX36" fmla="*/ 17756 w 3271952"/>
                <a:gd name="connsiteY36" fmla="*/ 2024109 h 3000653"/>
                <a:gd name="connsiteX37" fmla="*/ 53266 w 3271952"/>
                <a:gd name="connsiteY37" fmla="*/ 2077375 h 3000653"/>
                <a:gd name="connsiteX38" fmla="*/ 79899 w 3271952"/>
                <a:gd name="connsiteY38" fmla="*/ 2148397 h 3000653"/>
                <a:gd name="connsiteX39" fmla="*/ 106532 w 3271952"/>
                <a:gd name="connsiteY39" fmla="*/ 2281562 h 3000653"/>
                <a:gd name="connsiteX40" fmla="*/ 133165 w 3271952"/>
                <a:gd name="connsiteY40" fmla="*/ 2317072 h 3000653"/>
                <a:gd name="connsiteX41" fmla="*/ 204187 w 3271952"/>
                <a:gd name="connsiteY41" fmla="*/ 2494626 h 3000653"/>
                <a:gd name="connsiteX42" fmla="*/ 292963 w 3271952"/>
                <a:gd name="connsiteY42" fmla="*/ 2601158 h 3000653"/>
                <a:gd name="connsiteX43" fmla="*/ 310719 w 3271952"/>
                <a:gd name="connsiteY43" fmla="*/ 2654424 h 3000653"/>
                <a:gd name="connsiteX44" fmla="*/ 319596 w 3271952"/>
                <a:gd name="connsiteY44" fmla="*/ 2698812 h 3000653"/>
                <a:gd name="connsiteX45" fmla="*/ 372862 w 3271952"/>
                <a:gd name="connsiteY45" fmla="*/ 2805344 h 3000653"/>
                <a:gd name="connsiteX46" fmla="*/ 390618 w 3271952"/>
                <a:gd name="connsiteY46" fmla="*/ 2831977 h 3000653"/>
                <a:gd name="connsiteX47" fmla="*/ 426129 w 3271952"/>
                <a:gd name="connsiteY47" fmla="*/ 2849732 h 3000653"/>
                <a:gd name="connsiteX48" fmla="*/ 452762 w 3271952"/>
                <a:gd name="connsiteY48" fmla="*/ 2867488 h 3000653"/>
                <a:gd name="connsiteX49" fmla="*/ 523783 w 3271952"/>
                <a:gd name="connsiteY49" fmla="*/ 2876365 h 3000653"/>
                <a:gd name="connsiteX50" fmla="*/ 550416 w 3271952"/>
                <a:gd name="connsiteY50" fmla="*/ 2894121 h 3000653"/>
                <a:gd name="connsiteX51" fmla="*/ 630315 w 3271952"/>
                <a:gd name="connsiteY51" fmla="*/ 2911876 h 3000653"/>
                <a:gd name="connsiteX52" fmla="*/ 754602 w 3271952"/>
                <a:gd name="connsiteY52" fmla="*/ 2947387 h 3000653"/>
                <a:gd name="connsiteX53" fmla="*/ 816746 w 3271952"/>
                <a:gd name="connsiteY53" fmla="*/ 2965142 h 3000653"/>
                <a:gd name="connsiteX54" fmla="*/ 1136342 w 3271952"/>
                <a:gd name="connsiteY54" fmla="*/ 2982898 h 3000653"/>
                <a:gd name="connsiteX55" fmla="*/ 2467993 w 3271952"/>
                <a:gd name="connsiteY55" fmla="*/ 3000653 h 3000653"/>
                <a:gd name="connsiteX56" fmla="*/ 2920754 w 3271952"/>
                <a:gd name="connsiteY56" fmla="*/ 2974020 h 3000653"/>
                <a:gd name="connsiteX57" fmla="*/ 2947387 w 3271952"/>
                <a:gd name="connsiteY57" fmla="*/ 2956265 h 3000653"/>
                <a:gd name="connsiteX58" fmla="*/ 2974020 w 3271952"/>
                <a:gd name="connsiteY58" fmla="*/ 2894121 h 3000653"/>
                <a:gd name="connsiteX59" fmla="*/ 3009530 w 3271952"/>
                <a:gd name="connsiteY59" fmla="*/ 2831977 h 3000653"/>
                <a:gd name="connsiteX60" fmla="*/ 3027286 w 3271952"/>
                <a:gd name="connsiteY60" fmla="*/ 2707690 h 3000653"/>
                <a:gd name="connsiteX61" fmla="*/ 2991775 w 3271952"/>
                <a:gd name="connsiteY61" fmla="*/ 124288 h 3000653"/>
                <a:gd name="connsiteX0" fmla="*/ 3142695 w 3373145"/>
                <a:gd name="connsiteY0" fmla="*/ 328474 h 3000653"/>
                <a:gd name="connsiteX1" fmla="*/ 3080552 w 3373145"/>
                <a:gd name="connsiteY1" fmla="*/ 221942 h 3000653"/>
                <a:gd name="connsiteX2" fmla="*/ 3009530 w 3373145"/>
                <a:gd name="connsiteY2" fmla="*/ 97655 h 3000653"/>
                <a:gd name="connsiteX3" fmla="*/ 2956264 w 3373145"/>
                <a:gd name="connsiteY3" fmla="*/ 53266 h 3000653"/>
                <a:gd name="connsiteX4" fmla="*/ 2885243 w 3373145"/>
                <a:gd name="connsiteY4" fmla="*/ 26633 h 3000653"/>
                <a:gd name="connsiteX5" fmla="*/ 2831977 w 3373145"/>
                <a:gd name="connsiteY5" fmla="*/ 17756 h 3000653"/>
                <a:gd name="connsiteX6" fmla="*/ 2459115 w 3373145"/>
                <a:gd name="connsiteY6" fmla="*/ 0 h 3000653"/>
                <a:gd name="connsiteX7" fmla="*/ 2219418 w 3373145"/>
                <a:gd name="connsiteY7" fmla="*/ 8878 h 3000653"/>
                <a:gd name="connsiteX8" fmla="*/ 2130641 w 3373145"/>
                <a:gd name="connsiteY8" fmla="*/ 17756 h 3000653"/>
                <a:gd name="connsiteX9" fmla="*/ 1944210 w 3373145"/>
                <a:gd name="connsiteY9" fmla="*/ 124288 h 3000653"/>
                <a:gd name="connsiteX10" fmla="*/ 1926455 w 3373145"/>
                <a:gd name="connsiteY10" fmla="*/ 150921 h 3000653"/>
                <a:gd name="connsiteX11" fmla="*/ 1837678 w 3373145"/>
                <a:gd name="connsiteY11" fmla="*/ 230820 h 3000653"/>
                <a:gd name="connsiteX12" fmla="*/ 1811045 w 3373145"/>
                <a:gd name="connsiteY12" fmla="*/ 248575 h 3000653"/>
                <a:gd name="connsiteX13" fmla="*/ 1757779 w 3373145"/>
                <a:gd name="connsiteY13" fmla="*/ 310719 h 3000653"/>
                <a:gd name="connsiteX14" fmla="*/ 1677880 w 3373145"/>
                <a:gd name="connsiteY14" fmla="*/ 426129 h 3000653"/>
                <a:gd name="connsiteX15" fmla="*/ 1606859 w 3373145"/>
                <a:gd name="connsiteY15" fmla="*/ 541538 h 3000653"/>
                <a:gd name="connsiteX16" fmla="*/ 1500327 w 3373145"/>
                <a:gd name="connsiteY16" fmla="*/ 683581 h 3000653"/>
                <a:gd name="connsiteX17" fmla="*/ 1473694 w 3373145"/>
                <a:gd name="connsiteY17" fmla="*/ 727969 h 3000653"/>
                <a:gd name="connsiteX18" fmla="*/ 1438183 w 3373145"/>
                <a:gd name="connsiteY18" fmla="*/ 745725 h 3000653"/>
                <a:gd name="connsiteX19" fmla="*/ 1402672 w 3373145"/>
                <a:gd name="connsiteY19" fmla="*/ 781235 h 3000653"/>
                <a:gd name="connsiteX20" fmla="*/ 1349406 w 3373145"/>
                <a:gd name="connsiteY20" fmla="*/ 807868 h 3000653"/>
                <a:gd name="connsiteX21" fmla="*/ 1180730 w 3373145"/>
                <a:gd name="connsiteY21" fmla="*/ 878890 h 3000653"/>
                <a:gd name="connsiteX22" fmla="*/ 1109709 w 3373145"/>
                <a:gd name="connsiteY22" fmla="*/ 914400 h 3000653"/>
                <a:gd name="connsiteX23" fmla="*/ 994299 w 3373145"/>
                <a:gd name="connsiteY23" fmla="*/ 985422 h 3000653"/>
                <a:gd name="connsiteX24" fmla="*/ 923278 w 3373145"/>
                <a:gd name="connsiteY24" fmla="*/ 1047565 h 3000653"/>
                <a:gd name="connsiteX25" fmla="*/ 870012 w 3373145"/>
                <a:gd name="connsiteY25" fmla="*/ 1083076 h 3000653"/>
                <a:gd name="connsiteX26" fmla="*/ 781235 w 3373145"/>
                <a:gd name="connsiteY26" fmla="*/ 1162975 h 3000653"/>
                <a:gd name="connsiteX27" fmla="*/ 736847 w 3373145"/>
                <a:gd name="connsiteY27" fmla="*/ 1198486 h 3000653"/>
                <a:gd name="connsiteX28" fmla="*/ 701336 w 3373145"/>
                <a:gd name="connsiteY28" fmla="*/ 1251752 h 3000653"/>
                <a:gd name="connsiteX29" fmla="*/ 550416 w 3373145"/>
                <a:gd name="connsiteY29" fmla="*/ 1367162 h 3000653"/>
                <a:gd name="connsiteX30" fmla="*/ 514905 w 3373145"/>
                <a:gd name="connsiteY30" fmla="*/ 1402672 h 3000653"/>
                <a:gd name="connsiteX31" fmla="*/ 221942 w 3373145"/>
                <a:gd name="connsiteY31" fmla="*/ 1624614 h 3000653"/>
                <a:gd name="connsiteX32" fmla="*/ 97655 w 3373145"/>
                <a:gd name="connsiteY32" fmla="*/ 1713391 h 3000653"/>
                <a:gd name="connsiteX33" fmla="*/ 44389 w 3373145"/>
                <a:gd name="connsiteY33" fmla="*/ 1748901 h 3000653"/>
                <a:gd name="connsiteX34" fmla="*/ 26633 w 3373145"/>
                <a:gd name="connsiteY34" fmla="*/ 1793290 h 3000653"/>
                <a:gd name="connsiteX35" fmla="*/ 0 w 3373145"/>
                <a:gd name="connsiteY35" fmla="*/ 1899822 h 3000653"/>
                <a:gd name="connsiteX36" fmla="*/ 17756 w 3373145"/>
                <a:gd name="connsiteY36" fmla="*/ 2024109 h 3000653"/>
                <a:gd name="connsiteX37" fmla="*/ 53266 w 3373145"/>
                <a:gd name="connsiteY37" fmla="*/ 2077375 h 3000653"/>
                <a:gd name="connsiteX38" fmla="*/ 79899 w 3373145"/>
                <a:gd name="connsiteY38" fmla="*/ 2148397 h 3000653"/>
                <a:gd name="connsiteX39" fmla="*/ 106532 w 3373145"/>
                <a:gd name="connsiteY39" fmla="*/ 2281562 h 3000653"/>
                <a:gd name="connsiteX40" fmla="*/ 133165 w 3373145"/>
                <a:gd name="connsiteY40" fmla="*/ 2317072 h 3000653"/>
                <a:gd name="connsiteX41" fmla="*/ 204187 w 3373145"/>
                <a:gd name="connsiteY41" fmla="*/ 2494626 h 3000653"/>
                <a:gd name="connsiteX42" fmla="*/ 292963 w 3373145"/>
                <a:gd name="connsiteY42" fmla="*/ 2601158 h 3000653"/>
                <a:gd name="connsiteX43" fmla="*/ 310719 w 3373145"/>
                <a:gd name="connsiteY43" fmla="*/ 2654424 h 3000653"/>
                <a:gd name="connsiteX44" fmla="*/ 319596 w 3373145"/>
                <a:gd name="connsiteY44" fmla="*/ 2698812 h 3000653"/>
                <a:gd name="connsiteX45" fmla="*/ 372862 w 3373145"/>
                <a:gd name="connsiteY45" fmla="*/ 2805344 h 3000653"/>
                <a:gd name="connsiteX46" fmla="*/ 390618 w 3373145"/>
                <a:gd name="connsiteY46" fmla="*/ 2831977 h 3000653"/>
                <a:gd name="connsiteX47" fmla="*/ 426129 w 3373145"/>
                <a:gd name="connsiteY47" fmla="*/ 2849732 h 3000653"/>
                <a:gd name="connsiteX48" fmla="*/ 452762 w 3373145"/>
                <a:gd name="connsiteY48" fmla="*/ 2867488 h 3000653"/>
                <a:gd name="connsiteX49" fmla="*/ 523783 w 3373145"/>
                <a:gd name="connsiteY49" fmla="*/ 2876365 h 3000653"/>
                <a:gd name="connsiteX50" fmla="*/ 550416 w 3373145"/>
                <a:gd name="connsiteY50" fmla="*/ 2894121 h 3000653"/>
                <a:gd name="connsiteX51" fmla="*/ 630315 w 3373145"/>
                <a:gd name="connsiteY51" fmla="*/ 2911876 h 3000653"/>
                <a:gd name="connsiteX52" fmla="*/ 754602 w 3373145"/>
                <a:gd name="connsiteY52" fmla="*/ 2947387 h 3000653"/>
                <a:gd name="connsiteX53" fmla="*/ 816746 w 3373145"/>
                <a:gd name="connsiteY53" fmla="*/ 2965142 h 3000653"/>
                <a:gd name="connsiteX54" fmla="*/ 1136342 w 3373145"/>
                <a:gd name="connsiteY54" fmla="*/ 2982898 h 3000653"/>
                <a:gd name="connsiteX55" fmla="*/ 2467993 w 3373145"/>
                <a:gd name="connsiteY55" fmla="*/ 3000653 h 3000653"/>
                <a:gd name="connsiteX56" fmla="*/ 2920754 w 3373145"/>
                <a:gd name="connsiteY56" fmla="*/ 2974020 h 3000653"/>
                <a:gd name="connsiteX57" fmla="*/ 2947387 w 3373145"/>
                <a:gd name="connsiteY57" fmla="*/ 2956265 h 3000653"/>
                <a:gd name="connsiteX58" fmla="*/ 2974020 w 3373145"/>
                <a:gd name="connsiteY58" fmla="*/ 2894121 h 3000653"/>
                <a:gd name="connsiteX59" fmla="*/ 3009530 w 3373145"/>
                <a:gd name="connsiteY59" fmla="*/ 2831977 h 3000653"/>
                <a:gd name="connsiteX60" fmla="*/ 3027286 w 3373145"/>
                <a:gd name="connsiteY60" fmla="*/ 2707690 h 3000653"/>
                <a:gd name="connsiteX61" fmla="*/ 3125885 w 3373145"/>
                <a:gd name="connsiteY61" fmla="*/ 83409 h 3000653"/>
                <a:gd name="connsiteX0" fmla="*/ 3142695 w 3373145"/>
                <a:gd name="connsiteY0" fmla="*/ 328474 h 3000653"/>
                <a:gd name="connsiteX1" fmla="*/ 3066747 w 3373145"/>
                <a:gd name="connsiteY1" fmla="*/ 95588 h 3000653"/>
                <a:gd name="connsiteX2" fmla="*/ 3009530 w 3373145"/>
                <a:gd name="connsiteY2" fmla="*/ 97655 h 3000653"/>
                <a:gd name="connsiteX3" fmla="*/ 2956264 w 3373145"/>
                <a:gd name="connsiteY3" fmla="*/ 53266 h 3000653"/>
                <a:gd name="connsiteX4" fmla="*/ 2885243 w 3373145"/>
                <a:gd name="connsiteY4" fmla="*/ 26633 h 3000653"/>
                <a:gd name="connsiteX5" fmla="*/ 2831977 w 3373145"/>
                <a:gd name="connsiteY5" fmla="*/ 17756 h 3000653"/>
                <a:gd name="connsiteX6" fmla="*/ 2459115 w 3373145"/>
                <a:gd name="connsiteY6" fmla="*/ 0 h 3000653"/>
                <a:gd name="connsiteX7" fmla="*/ 2219418 w 3373145"/>
                <a:gd name="connsiteY7" fmla="*/ 8878 h 3000653"/>
                <a:gd name="connsiteX8" fmla="*/ 2130641 w 3373145"/>
                <a:gd name="connsiteY8" fmla="*/ 17756 h 3000653"/>
                <a:gd name="connsiteX9" fmla="*/ 1944210 w 3373145"/>
                <a:gd name="connsiteY9" fmla="*/ 124288 h 3000653"/>
                <a:gd name="connsiteX10" fmla="*/ 1926455 w 3373145"/>
                <a:gd name="connsiteY10" fmla="*/ 150921 h 3000653"/>
                <a:gd name="connsiteX11" fmla="*/ 1837678 w 3373145"/>
                <a:gd name="connsiteY11" fmla="*/ 230820 h 3000653"/>
                <a:gd name="connsiteX12" fmla="*/ 1811045 w 3373145"/>
                <a:gd name="connsiteY12" fmla="*/ 248575 h 3000653"/>
                <a:gd name="connsiteX13" fmla="*/ 1757779 w 3373145"/>
                <a:gd name="connsiteY13" fmla="*/ 310719 h 3000653"/>
                <a:gd name="connsiteX14" fmla="*/ 1677880 w 3373145"/>
                <a:gd name="connsiteY14" fmla="*/ 426129 h 3000653"/>
                <a:gd name="connsiteX15" fmla="*/ 1606859 w 3373145"/>
                <a:gd name="connsiteY15" fmla="*/ 541538 h 3000653"/>
                <a:gd name="connsiteX16" fmla="*/ 1500327 w 3373145"/>
                <a:gd name="connsiteY16" fmla="*/ 683581 h 3000653"/>
                <a:gd name="connsiteX17" fmla="*/ 1473694 w 3373145"/>
                <a:gd name="connsiteY17" fmla="*/ 727969 h 3000653"/>
                <a:gd name="connsiteX18" fmla="*/ 1438183 w 3373145"/>
                <a:gd name="connsiteY18" fmla="*/ 745725 h 3000653"/>
                <a:gd name="connsiteX19" fmla="*/ 1402672 w 3373145"/>
                <a:gd name="connsiteY19" fmla="*/ 781235 h 3000653"/>
                <a:gd name="connsiteX20" fmla="*/ 1349406 w 3373145"/>
                <a:gd name="connsiteY20" fmla="*/ 807868 h 3000653"/>
                <a:gd name="connsiteX21" fmla="*/ 1180730 w 3373145"/>
                <a:gd name="connsiteY21" fmla="*/ 878890 h 3000653"/>
                <a:gd name="connsiteX22" fmla="*/ 1109709 w 3373145"/>
                <a:gd name="connsiteY22" fmla="*/ 914400 h 3000653"/>
                <a:gd name="connsiteX23" fmla="*/ 994299 w 3373145"/>
                <a:gd name="connsiteY23" fmla="*/ 985422 h 3000653"/>
                <a:gd name="connsiteX24" fmla="*/ 923278 w 3373145"/>
                <a:gd name="connsiteY24" fmla="*/ 1047565 h 3000653"/>
                <a:gd name="connsiteX25" fmla="*/ 870012 w 3373145"/>
                <a:gd name="connsiteY25" fmla="*/ 1083076 h 3000653"/>
                <a:gd name="connsiteX26" fmla="*/ 781235 w 3373145"/>
                <a:gd name="connsiteY26" fmla="*/ 1162975 h 3000653"/>
                <a:gd name="connsiteX27" fmla="*/ 736847 w 3373145"/>
                <a:gd name="connsiteY27" fmla="*/ 1198486 h 3000653"/>
                <a:gd name="connsiteX28" fmla="*/ 701336 w 3373145"/>
                <a:gd name="connsiteY28" fmla="*/ 1251752 h 3000653"/>
                <a:gd name="connsiteX29" fmla="*/ 550416 w 3373145"/>
                <a:gd name="connsiteY29" fmla="*/ 1367162 h 3000653"/>
                <a:gd name="connsiteX30" fmla="*/ 514905 w 3373145"/>
                <a:gd name="connsiteY30" fmla="*/ 1402672 h 3000653"/>
                <a:gd name="connsiteX31" fmla="*/ 221942 w 3373145"/>
                <a:gd name="connsiteY31" fmla="*/ 1624614 h 3000653"/>
                <a:gd name="connsiteX32" fmla="*/ 97655 w 3373145"/>
                <a:gd name="connsiteY32" fmla="*/ 1713391 h 3000653"/>
                <a:gd name="connsiteX33" fmla="*/ 44389 w 3373145"/>
                <a:gd name="connsiteY33" fmla="*/ 1748901 h 3000653"/>
                <a:gd name="connsiteX34" fmla="*/ 26633 w 3373145"/>
                <a:gd name="connsiteY34" fmla="*/ 1793290 h 3000653"/>
                <a:gd name="connsiteX35" fmla="*/ 0 w 3373145"/>
                <a:gd name="connsiteY35" fmla="*/ 1899822 h 3000653"/>
                <a:gd name="connsiteX36" fmla="*/ 17756 w 3373145"/>
                <a:gd name="connsiteY36" fmla="*/ 2024109 h 3000653"/>
                <a:gd name="connsiteX37" fmla="*/ 53266 w 3373145"/>
                <a:gd name="connsiteY37" fmla="*/ 2077375 h 3000653"/>
                <a:gd name="connsiteX38" fmla="*/ 79899 w 3373145"/>
                <a:gd name="connsiteY38" fmla="*/ 2148397 h 3000653"/>
                <a:gd name="connsiteX39" fmla="*/ 106532 w 3373145"/>
                <a:gd name="connsiteY39" fmla="*/ 2281562 h 3000653"/>
                <a:gd name="connsiteX40" fmla="*/ 133165 w 3373145"/>
                <a:gd name="connsiteY40" fmla="*/ 2317072 h 3000653"/>
                <a:gd name="connsiteX41" fmla="*/ 204187 w 3373145"/>
                <a:gd name="connsiteY41" fmla="*/ 2494626 h 3000653"/>
                <a:gd name="connsiteX42" fmla="*/ 292963 w 3373145"/>
                <a:gd name="connsiteY42" fmla="*/ 2601158 h 3000653"/>
                <a:gd name="connsiteX43" fmla="*/ 310719 w 3373145"/>
                <a:gd name="connsiteY43" fmla="*/ 2654424 h 3000653"/>
                <a:gd name="connsiteX44" fmla="*/ 319596 w 3373145"/>
                <a:gd name="connsiteY44" fmla="*/ 2698812 h 3000653"/>
                <a:gd name="connsiteX45" fmla="*/ 372862 w 3373145"/>
                <a:gd name="connsiteY45" fmla="*/ 2805344 h 3000653"/>
                <a:gd name="connsiteX46" fmla="*/ 390618 w 3373145"/>
                <a:gd name="connsiteY46" fmla="*/ 2831977 h 3000653"/>
                <a:gd name="connsiteX47" fmla="*/ 426129 w 3373145"/>
                <a:gd name="connsiteY47" fmla="*/ 2849732 h 3000653"/>
                <a:gd name="connsiteX48" fmla="*/ 452762 w 3373145"/>
                <a:gd name="connsiteY48" fmla="*/ 2867488 h 3000653"/>
                <a:gd name="connsiteX49" fmla="*/ 523783 w 3373145"/>
                <a:gd name="connsiteY49" fmla="*/ 2876365 h 3000653"/>
                <a:gd name="connsiteX50" fmla="*/ 550416 w 3373145"/>
                <a:gd name="connsiteY50" fmla="*/ 2894121 h 3000653"/>
                <a:gd name="connsiteX51" fmla="*/ 630315 w 3373145"/>
                <a:gd name="connsiteY51" fmla="*/ 2911876 h 3000653"/>
                <a:gd name="connsiteX52" fmla="*/ 754602 w 3373145"/>
                <a:gd name="connsiteY52" fmla="*/ 2947387 h 3000653"/>
                <a:gd name="connsiteX53" fmla="*/ 816746 w 3373145"/>
                <a:gd name="connsiteY53" fmla="*/ 2965142 h 3000653"/>
                <a:gd name="connsiteX54" fmla="*/ 1136342 w 3373145"/>
                <a:gd name="connsiteY54" fmla="*/ 2982898 h 3000653"/>
                <a:gd name="connsiteX55" fmla="*/ 2467993 w 3373145"/>
                <a:gd name="connsiteY55" fmla="*/ 3000653 h 3000653"/>
                <a:gd name="connsiteX56" fmla="*/ 2920754 w 3373145"/>
                <a:gd name="connsiteY56" fmla="*/ 2974020 h 3000653"/>
                <a:gd name="connsiteX57" fmla="*/ 2947387 w 3373145"/>
                <a:gd name="connsiteY57" fmla="*/ 2956265 h 3000653"/>
                <a:gd name="connsiteX58" fmla="*/ 2974020 w 3373145"/>
                <a:gd name="connsiteY58" fmla="*/ 2894121 h 3000653"/>
                <a:gd name="connsiteX59" fmla="*/ 3009530 w 3373145"/>
                <a:gd name="connsiteY59" fmla="*/ 2831977 h 3000653"/>
                <a:gd name="connsiteX60" fmla="*/ 3027286 w 3373145"/>
                <a:gd name="connsiteY60" fmla="*/ 2707690 h 3000653"/>
                <a:gd name="connsiteX61" fmla="*/ 3125885 w 3373145"/>
                <a:gd name="connsiteY61" fmla="*/ 83409 h 3000653"/>
                <a:gd name="connsiteX0" fmla="*/ 3111139 w 3373145"/>
                <a:gd name="connsiteY0" fmla="*/ 105496 h 3000653"/>
                <a:gd name="connsiteX1" fmla="*/ 3066747 w 3373145"/>
                <a:gd name="connsiteY1" fmla="*/ 95588 h 3000653"/>
                <a:gd name="connsiteX2" fmla="*/ 3009530 w 3373145"/>
                <a:gd name="connsiteY2" fmla="*/ 97655 h 3000653"/>
                <a:gd name="connsiteX3" fmla="*/ 2956264 w 3373145"/>
                <a:gd name="connsiteY3" fmla="*/ 53266 h 3000653"/>
                <a:gd name="connsiteX4" fmla="*/ 2885243 w 3373145"/>
                <a:gd name="connsiteY4" fmla="*/ 26633 h 3000653"/>
                <a:gd name="connsiteX5" fmla="*/ 2831977 w 3373145"/>
                <a:gd name="connsiteY5" fmla="*/ 17756 h 3000653"/>
                <a:gd name="connsiteX6" fmla="*/ 2459115 w 3373145"/>
                <a:gd name="connsiteY6" fmla="*/ 0 h 3000653"/>
                <a:gd name="connsiteX7" fmla="*/ 2219418 w 3373145"/>
                <a:gd name="connsiteY7" fmla="*/ 8878 h 3000653"/>
                <a:gd name="connsiteX8" fmla="*/ 2130641 w 3373145"/>
                <a:gd name="connsiteY8" fmla="*/ 17756 h 3000653"/>
                <a:gd name="connsiteX9" fmla="*/ 1944210 w 3373145"/>
                <a:gd name="connsiteY9" fmla="*/ 124288 h 3000653"/>
                <a:gd name="connsiteX10" fmla="*/ 1926455 w 3373145"/>
                <a:gd name="connsiteY10" fmla="*/ 150921 h 3000653"/>
                <a:gd name="connsiteX11" fmla="*/ 1837678 w 3373145"/>
                <a:gd name="connsiteY11" fmla="*/ 230820 h 3000653"/>
                <a:gd name="connsiteX12" fmla="*/ 1811045 w 3373145"/>
                <a:gd name="connsiteY12" fmla="*/ 248575 h 3000653"/>
                <a:gd name="connsiteX13" fmla="*/ 1757779 w 3373145"/>
                <a:gd name="connsiteY13" fmla="*/ 310719 h 3000653"/>
                <a:gd name="connsiteX14" fmla="*/ 1677880 w 3373145"/>
                <a:gd name="connsiteY14" fmla="*/ 426129 h 3000653"/>
                <a:gd name="connsiteX15" fmla="*/ 1606859 w 3373145"/>
                <a:gd name="connsiteY15" fmla="*/ 541538 h 3000653"/>
                <a:gd name="connsiteX16" fmla="*/ 1500327 w 3373145"/>
                <a:gd name="connsiteY16" fmla="*/ 683581 h 3000653"/>
                <a:gd name="connsiteX17" fmla="*/ 1473694 w 3373145"/>
                <a:gd name="connsiteY17" fmla="*/ 727969 h 3000653"/>
                <a:gd name="connsiteX18" fmla="*/ 1438183 w 3373145"/>
                <a:gd name="connsiteY18" fmla="*/ 745725 h 3000653"/>
                <a:gd name="connsiteX19" fmla="*/ 1402672 w 3373145"/>
                <a:gd name="connsiteY19" fmla="*/ 781235 h 3000653"/>
                <a:gd name="connsiteX20" fmla="*/ 1349406 w 3373145"/>
                <a:gd name="connsiteY20" fmla="*/ 807868 h 3000653"/>
                <a:gd name="connsiteX21" fmla="*/ 1180730 w 3373145"/>
                <a:gd name="connsiteY21" fmla="*/ 878890 h 3000653"/>
                <a:gd name="connsiteX22" fmla="*/ 1109709 w 3373145"/>
                <a:gd name="connsiteY22" fmla="*/ 914400 h 3000653"/>
                <a:gd name="connsiteX23" fmla="*/ 994299 w 3373145"/>
                <a:gd name="connsiteY23" fmla="*/ 985422 h 3000653"/>
                <a:gd name="connsiteX24" fmla="*/ 923278 w 3373145"/>
                <a:gd name="connsiteY24" fmla="*/ 1047565 h 3000653"/>
                <a:gd name="connsiteX25" fmla="*/ 870012 w 3373145"/>
                <a:gd name="connsiteY25" fmla="*/ 1083076 h 3000653"/>
                <a:gd name="connsiteX26" fmla="*/ 781235 w 3373145"/>
                <a:gd name="connsiteY26" fmla="*/ 1162975 h 3000653"/>
                <a:gd name="connsiteX27" fmla="*/ 736847 w 3373145"/>
                <a:gd name="connsiteY27" fmla="*/ 1198486 h 3000653"/>
                <a:gd name="connsiteX28" fmla="*/ 701336 w 3373145"/>
                <a:gd name="connsiteY28" fmla="*/ 1251752 h 3000653"/>
                <a:gd name="connsiteX29" fmla="*/ 550416 w 3373145"/>
                <a:gd name="connsiteY29" fmla="*/ 1367162 h 3000653"/>
                <a:gd name="connsiteX30" fmla="*/ 514905 w 3373145"/>
                <a:gd name="connsiteY30" fmla="*/ 1402672 h 3000653"/>
                <a:gd name="connsiteX31" fmla="*/ 221942 w 3373145"/>
                <a:gd name="connsiteY31" fmla="*/ 1624614 h 3000653"/>
                <a:gd name="connsiteX32" fmla="*/ 97655 w 3373145"/>
                <a:gd name="connsiteY32" fmla="*/ 1713391 h 3000653"/>
                <a:gd name="connsiteX33" fmla="*/ 44389 w 3373145"/>
                <a:gd name="connsiteY33" fmla="*/ 1748901 h 3000653"/>
                <a:gd name="connsiteX34" fmla="*/ 26633 w 3373145"/>
                <a:gd name="connsiteY34" fmla="*/ 1793290 h 3000653"/>
                <a:gd name="connsiteX35" fmla="*/ 0 w 3373145"/>
                <a:gd name="connsiteY35" fmla="*/ 1899822 h 3000653"/>
                <a:gd name="connsiteX36" fmla="*/ 17756 w 3373145"/>
                <a:gd name="connsiteY36" fmla="*/ 2024109 h 3000653"/>
                <a:gd name="connsiteX37" fmla="*/ 53266 w 3373145"/>
                <a:gd name="connsiteY37" fmla="*/ 2077375 h 3000653"/>
                <a:gd name="connsiteX38" fmla="*/ 79899 w 3373145"/>
                <a:gd name="connsiteY38" fmla="*/ 2148397 h 3000653"/>
                <a:gd name="connsiteX39" fmla="*/ 106532 w 3373145"/>
                <a:gd name="connsiteY39" fmla="*/ 2281562 h 3000653"/>
                <a:gd name="connsiteX40" fmla="*/ 133165 w 3373145"/>
                <a:gd name="connsiteY40" fmla="*/ 2317072 h 3000653"/>
                <a:gd name="connsiteX41" fmla="*/ 204187 w 3373145"/>
                <a:gd name="connsiteY41" fmla="*/ 2494626 h 3000653"/>
                <a:gd name="connsiteX42" fmla="*/ 292963 w 3373145"/>
                <a:gd name="connsiteY42" fmla="*/ 2601158 h 3000653"/>
                <a:gd name="connsiteX43" fmla="*/ 310719 w 3373145"/>
                <a:gd name="connsiteY43" fmla="*/ 2654424 h 3000653"/>
                <a:gd name="connsiteX44" fmla="*/ 319596 w 3373145"/>
                <a:gd name="connsiteY44" fmla="*/ 2698812 h 3000653"/>
                <a:gd name="connsiteX45" fmla="*/ 372862 w 3373145"/>
                <a:gd name="connsiteY45" fmla="*/ 2805344 h 3000653"/>
                <a:gd name="connsiteX46" fmla="*/ 390618 w 3373145"/>
                <a:gd name="connsiteY46" fmla="*/ 2831977 h 3000653"/>
                <a:gd name="connsiteX47" fmla="*/ 426129 w 3373145"/>
                <a:gd name="connsiteY47" fmla="*/ 2849732 h 3000653"/>
                <a:gd name="connsiteX48" fmla="*/ 452762 w 3373145"/>
                <a:gd name="connsiteY48" fmla="*/ 2867488 h 3000653"/>
                <a:gd name="connsiteX49" fmla="*/ 523783 w 3373145"/>
                <a:gd name="connsiteY49" fmla="*/ 2876365 h 3000653"/>
                <a:gd name="connsiteX50" fmla="*/ 550416 w 3373145"/>
                <a:gd name="connsiteY50" fmla="*/ 2894121 h 3000653"/>
                <a:gd name="connsiteX51" fmla="*/ 630315 w 3373145"/>
                <a:gd name="connsiteY51" fmla="*/ 2911876 h 3000653"/>
                <a:gd name="connsiteX52" fmla="*/ 754602 w 3373145"/>
                <a:gd name="connsiteY52" fmla="*/ 2947387 h 3000653"/>
                <a:gd name="connsiteX53" fmla="*/ 816746 w 3373145"/>
                <a:gd name="connsiteY53" fmla="*/ 2965142 h 3000653"/>
                <a:gd name="connsiteX54" fmla="*/ 1136342 w 3373145"/>
                <a:gd name="connsiteY54" fmla="*/ 2982898 h 3000653"/>
                <a:gd name="connsiteX55" fmla="*/ 2467993 w 3373145"/>
                <a:gd name="connsiteY55" fmla="*/ 3000653 h 3000653"/>
                <a:gd name="connsiteX56" fmla="*/ 2920754 w 3373145"/>
                <a:gd name="connsiteY56" fmla="*/ 2974020 h 3000653"/>
                <a:gd name="connsiteX57" fmla="*/ 2947387 w 3373145"/>
                <a:gd name="connsiteY57" fmla="*/ 2956265 h 3000653"/>
                <a:gd name="connsiteX58" fmla="*/ 2974020 w 3373145"/>
                <a:gd name="connsiteY58" fmla="*/ 2894121 h 3000653"/>
                <a:gd name="connsiteX59" fmla="*/ 3009530 w 3373145"/>
                <a:gd name="connsiteY59" fmla="*/ 2831977 h 3000653"/>
                <a:gd name="connsiteX60" fmla="*/ 3027286 w 3373145"/>
                <a:gd name="connsiteY60" fmla="*/ 2707690 h 3000653"/>
                <a:gd name="connsiteX61" fmla="*/ 3125885 w 3373145"/>
                <a:gd name="connsiteY61" fmla="*/ 83409 h 3000653"/>
                <a:gd name="connsiteX0" fmla="*/ 3109167 w 3373145"/>
                <a:gd name="connsiteY0" fmla="*/ 75766 h 3000653"/>
                <a:gd name="connsiteX1" fmla="*/ 3066747 w 3373145"/>
                <a:gd name="connsiteY1" fmla="*/ 95588 h 3000653"/>
                <a:gd name="connsiteX2" fmla="*/ 3009530 w 3373145"/>
                <a:gd name="connsiteY2" fmla="*/ 97655 h 3000653"/>
                <a:gd name="connsiteX3" fmla="*/ 2956264 w 3373145"/>
                <a:gd name="connsiteY3" fmla="*/ 53266 h 3000653"/>
                <a:gd name="connsiteX4" fmla="*/ 2885243 w 3373145"/>
                <a:gd name="connsiteY4" fmla="*/ 26633 h 3000653"/>
                <a:gd name="connsiteX5" fmla="*/ 2831977 w 3373145"/>
                <a:gd name="connsiteY5" fmla="*/ 17756 h 3000653"/>
                <a:gd name="connsiteX6" fmla="*/ 2459115 w 3373145"/>
                <a:gd name="connsiteY6" fmla="*/ 0 h 3000653"/>
                <a:gd name="connsiteX7" fmla="*/ 2219418 w 3373145"/>
                <a:gd name="connsiteY7" fmla="*/ 8878 h 3000653"/>
                <a:gd name="connsiteX8" fmla="*/ 2130641 w 3373145"/>
                <a:gd name="connsiteY8" fmla="*/ 17756 h 3000653"/>
                <a:gd name="connsiteX9" fmla="*/ 1944210 w 3373145"/>
                <a:gd name="connsiteY9" fmla="*/ 124288 h 3000653"/>
                <a:gd name="connsiteX10" fmla="*/ 1926455 w 3373145"/>
                <a:gd name="connsiteY10" fmla="*/ 150921 h 3000653"/>
                <a:gd name="connsiteX11" fmla="*/ 1837678 w 3373145"/>
                <a:gd name="connsiteY11" fmla="*/ 230820 h 3000653"/>
                <a:gd name="connsiteX12" fmla="*/ 1811045 w 3373145"/>
                <a:gd name="connsiteY12" fmla="*/ 248575 h 3000653"/>
                <a:gd name="connsiteX13" fmla="*/ 1757779 w 3373145"/>
                <a:gd name="connsiteY13" fmla="*/ 310719 h 3000653"/>
                <a:gd name="connsiteX14" fmla="*/ 1677880 w 3373145"/>
                <a:gd name="connsiteY14" fmla="*/ 426129 h 3000653"/>
                <a:gd name="connsiteX15" fmla="*/ 1606859 w 3373145"/>
                <a:gd name="connsiteY15" fmla="*/ 541538 h 3000653"/>
                <a:gd name="connsiteX16" fmla="*/ 1500327 w 3373145"/>
                <a:gd name="connsiteY16" fmla="*/ 683581 h 3000653"/>
                <a:gd name="connsiteX17" fmla="*/ 1473694 w 3373145"/>
                <a:gd name="connsiteY17" fmla="*/ 727969 h 3000653"/>
                <a:gd name="connsiteX18" fmla="*/ 1438183 w 3373145"/>
                <a:gd name="connsiteY18" fmla="*/ 745725 h 3000653"/>
                <a:gd name="connsiteX19" fmla="*/ 1402672 w 3373145"/>
                <a:gd name="connsiteY19" fmla="*/ 781235 h 3000653"/>
                <a:gd name="connsiteX20" fmla="*/ 1349406 w 3373145"/>
                <a:gd name="connsiteY20" fmla="*/ 807868 h 3000653"/>
                <a:gd name="connsiteX21" fmla="*/ 1180730 w 3373145"/>
                <a:gd name="connsiteY21" fmla="*/ 878890 h 3000653"/>
                <a:gd name="connsiteX22" fmla="*/ 1109709 w 3373145"/>
                <a:gd name="connsiteY22" fmla="*/ 914400 h 3000653"/>
                <a:gd name="connsiteX23" fmla="*/ 994299 w 3373145"/>
                <a:gd name="connsiteY23" fmla="*/ 985422 h 3000653"/>
                <a:gd name="connsiteX24" fmla="*/ 923278 w 3373145"/>
                <a:gd name="connsiteY24" fmla="*/ 1047565 h 3000653"/>
                <a:gd name="connsiteX25" fmla="*/ 870012 w 3373145"/>
                <a:gd name="connsiteY25" fmla="*/ 1083076 h 3000653"/>
                <a:gd name="connsiteX26" fmla="*/ 781235 w 3373145"/>
                <a:gd name="connsiteY26" fmla="*/ 1162975 h 3000653"/>
                <a:gd name="connsiteX27" fmla="*/ 736847 w 3373145"/>
                <a:gd name="connsiteY27" fmla="*/ 1198486 h 3000653"/>
                <a:gd name="connsiteX28" fmla="*/ 701336 w 3373145"/>
                <a:gd name="connsiteY28" fmla="*/ 1251752 h 3000653"/>
                <a:gd name="connsiteX29" fmla="*/ 550416 w 3373145"/>
                <a:gd name="connsiteY29" fmla="*/ 1367162 h 3000653"/>
                <a:gd name="connsiteX30" fmla="*/ 514905 w 3373145"/>
                <a:gd name="connsiteY30" fmla="*/ 1402672 h 3000653"/>
                <a:gd name="connsiteX31" fmla="*/ 221942 w 3373145"/>
                <a:gd name="connsiteY31" fmla="*/ 1624614 h 3000653"/>
                <a:gd name="connsiteX32" fmla="*/ 97655 w 3373145"/>
                <a:gd name="connsiteY32" fmla="*/ 1713391 h 3000653"/>
                <a:gd name="connsiteX33" fmla="*/ 44389 w 3373145"/>
                <a:gd name="connsiteY33" fmla="*/ 1748901 h 3000653"/>
                <a:gd name="connsiteX34" fmla="*/ 26633 w 3373145"/>
                <a:gd name="connsiteY34" fmla="*/ 1793290 h 3000653"/>
                <a:gd name="connsiteX35" fmla="*/ 0 w 3373145"/>
                <a:gd name="connsiteY35" fmla="*/ 1899822 h 3000653"/>
                <a:gd name="connsiteX36" fmla="*/ 17756 w 3373145"/>
                <a:gd name="connsiteY36" fmla="*/ 2024109 h 3000653"/>
                <a:gd name="connsiteX37" fmla="*/ 53266 w 3373145"/>
                <a:gd name="connsiteY37" fmla="*/ 2077375 h 3000653"/>
                <a:gd name="connsiteX38" fmla="*/ 79899 w 3373145"/>
                <a:gd name="connsiteY38" fmla="*/ 2148397 h 3000653"/>
                <a:gd name="connsiteX39" fmla="*/ 106532 w 3373145"/>
                <a:gd name="connsiteY39" fmla="*/ 2281562 h 3000653"/>
                <a:gd name="connsiteX40" fmla="*/ 133165 w 3373145"/>
                <a:gd name="connsiteY40" fmla="*/ 2317072 h 3000653"/>
                <a:gd name="connsiteX41" fmla="*/ 204187 w 3373145"/>
                <a:gd name="connsiteY41" fmla="*/ 2494626 h 3000653"/>
                <a:gd name="connsiteX42" fmla="*/ 292963 w 3373145"/>
                <a:gd name="connsiteY42" fmla="*/ 2601158 h 3000653"/>
                <a:gd name="connsiteX43" fmla="*/ 310719 w 3373145"/>
                <a:gd name="connsiteY43" fmla="*/ 2654424 h 3000653"/>
                <a:gd name="connsiteX44" fmla="*/ 319596 w 3373145"/>
                <a:gd name="connsiteY44" fmla="*/ 2698812 h 3000653"/>
                <a:gd name="connsiteX45" fmla="*/ 372862 w 3373145"/>
                <a:gd name="connsiteY45" fmla="*/ 2805344 h 3000653"/>
                <a:gd name="connsiteX46" fmla="*/ 390618 w 3373145"/>
                <a:gd name="connsiteY46" fmla="*/ 2831977 h 3000653"/>
                <a:gd name="connsiteX47" fmla="*/ 426129 w 3373145"/>
                <a:gd name="connsiteY47" fmla="*/ 2849732 h 3000653"/>
                <a:gd name="connsiteX48" fmla="*/ 452762 w 3373145"/>
                <a:gd name="connsiteY48" fmla="*/ 2867488 h 3000653"/>
                <a:gd name="connsiteX49" fmla="*/ 523783 w 3373145"/>
                <a:gd name="connsiteY49" fmla="*/ 2876365 h 3000653"/>
                <a:gd name="connsiteX50" fmla="*/ 550416 w 3373145"/>
                <a:gd name="connsiteY50" fmla="*/ 2894121 h 3000653"/>
                <a:gd name="connsiteX51" fmla="*/ 630315 w 3373145"/>
                <a:gd name="connsiteY51" fmla="*/ 2911876 h 3000653"/>
                <a:gd name="connsiteX52" fmla="*/ 754602 w 3373145"/>
                <a:gd name="connsiteY52" fmla="*/ 2947387 h 3000653"/>
                <a:gd name="connsiteX53" fmla="*/ 816746 w 3373145"/>
                <a:gd name="connsiteY53" fmla="*/ 2965142 h 3000653"/>
                <a:gd name="connsiteX54" fmla="*/ 1136342 w 3373145"/>
                <a:gd name="connsiteY54" fmla="*/ 2982898 h 3000653"/>
                <a:gd name="connsiteX55" fmla="*/ 2467993 w 3373145"/>
                <a:gd name="connsiteY55" fmla="*/ 3000653 h 3000653"/>
                <a:gd name="connsiteX56" fmla="*/ 2920754 w 3373145"/>
                <a:gd name="connsiteY56" fmla="*/ 2974020 h 3000653"/>
                <a:gd name="connsiteX57" fmla="*/ 2947387 w 3373145"/>
                <a:gd name="connsiteY57" fmla="*/ 2956265 h 3000653"/>
                <a:gd name="connsiteX58" fmla="*/ 2974020 w 3373145"/>
                <a:gd name="connsiteY58" fmla="*/ 2894121 h 3000653"/>
                <a:gd name="connsiteX59" fmla="*/ 3009530 w 3373145"/>
                <a:gd name="connsiteY59" fmla="*/ 2831977 h 3000653"/>
                <a:gd name="connsiteX60" fmla="*/ 3027286 w 3373145"/>
                <a:gd name="connsiteY60" fmla="*/ 2707690 h 3000653"/>
                <a:gd name="connsiteX61" fmla="*/ 3125885 w 3373145"/>
                <a:gd name="connsiteY61" fmla="*/ 83409 h 3000653"/>
                <a:gd name="connsiteX0" fmla="*/ 3109167 w 3390216"/>
                <a:gd name="connsiteY0" fmla="*/ 75766 h 3000653"/>
                <a:gd name="connsiteX1" fmla="*/ 3066747 w 3390216"/>
                <a:gd name="connsiteY1" fmla="*/ 95588 h 3000653"/>
                <a:gd name="connsiteX2" fmla="*/ 3009530 w 3390216"/>
                <a:gd name="connsiteY2" fmla="*/ 97655 h 3000653"/>
                <a:gd name="connsiteX3" fmla="*/ 2956264 w 3390216"/>
                <a:gd name="connsiteY3" fmla="*/ 53266 h 3000653"/>
                <a:gd name="connsiteX4" fmla="*/ 2885243 w 3390216"/>
                <a:gd name="connsiteY4" fmla="*/ 26633 h 3000653"/>
                <a:gd name="connsiteX5" fmla="*/ 2831977 w 3390216"/>
                <a:gd name="connsiteY5" fmla="*/ 17756 h 3000653"/>
                <a:gd name="connsiteX6" fmla="*/ 2459115 w 3390216"/>
                <a:gd name="connsiteY6" fmla="*/ 0 h 3000653"/>
                <a:gd name="connsiteX7" fmla="*/ 2219418 w 3390216"/>
                <a:gd name="connsiteY7" fmla="*/ 8878 h 3000653"/>
                <a:gd name="connsiteX8" fmla="*/ 2130641 w 3390216"/>
                <a:gd name="connsiteY8" fmla="*/ 17756 h 3000653"/>
                <a:gd name="connsiteX9" fmla="*/ 1944210 w 3390216"/>
                <a:gd name="connsiteY9" fmla="*/ 124288 h 3000653"/>
                <a:gd name="connsiteX10" fmla="*/ 1926455 w 3390216"/>
                <a:gd name="connsiteY10" fmla="*/ 150921 h 3000653"/>
                <a:gd name="connsiteX11" fmla="*/ 1837678 w 3390216"/>
                <a:gd name="connsiteY11" fmla="*/ 230820 h 3000653"/>
                <a:gd name="connsiteX12" fmla="*/ 1811045 w 3390216"/>
                <a:gd name="connsiteY12" fmla="*/ 248575 h 3000653"/>
                <a:gd name="connsiteX13" fmla="*/ 1757779 w 3390216"/>
                <a:gd name="connsiteY13" fmla="*/ 310719 h 3000653"/>
                <a:gd name="connsiteX14" fmla="*/ 1677880 w 3390216"/>
                <a:gd name="connsiteY14" fmla="*/ 426129 h 3000653"/>
                <a:gd name="connsiteX15" fmla="*/ 1606859 w 3390216"/>
                <a:gd name="connsiteY15" fmla="*/ 541538 h 3000653"/>
                <a:gd name="connsiteX16" fmla="*/ 1500327 w 3390216"/>
                <a:gd name="connsiteY16" fmla="*/ 683581 h 3000653"/>
                <a:gd name="connsiteX17" fmla="*/ 1473694 w 3390216"/>
                <a:gd name="connsiteY17" fmla="*/ 727969 h 3000653"/>
                <a:gd name="connsiteX18" fmla="*/ 1438183 w 3390216"/>
                <a:gd name="connsiteY18" fmla="*/ 745725 h 3000653"/>
                <a:gd name="connsiteX19" fmla="*/ 1402672 w 3390216"/>
                <a:gd name="connsiteY19" fmla="*/ 781235 h 3000653"/>
                <a:gd name="connsiteX20" fmla="*/ 1349406 w 3390216"/>
                <a:gd name="connsiteY20" fmla="*/ 807868 h 3000653"/>
                <a:gd name="connsiteX21" fmla="*/ 1180730 w 3390216"/>
                <a:gd name="connsiteY21" fmla="*/ 878890 h 3000653"/>
                <a:gd name="connsiteX22" fmla="*/ 1109709 w 3390216"/>
                <a:gd name="connsiteY22" fmla="*/ 914400 h 3000653"/>
                <a:gd name="connsiteX23" fmla="*/ 994299 w 3390216"/>
                <a:gd name="connsiteY23" fmla="*/ 985422 h 3000653"/>
                <a:gd name="connsiteX24" fmla="*/ 923278 w 3390216"/>
                <a:gd name="connsiteY24" fmla="*/ 1047565 h 3000653"/>
                <a:gd name="connsiteX25" fmla="*/ 870012 w 3390216"/>
                <a:gd name="connsiteY25" fmla="*/ 1083076 h 3000653"/>
                <a:gd name="connsiteX26" fmla="*/ 781235 w 3390216"/>
                <a:gd name="connsiteY26" fmla="*/ 1162975 h 3000653"/>
                <a:gd name="connsiteX27" fmla="*/ 736847 w 3390216"/>
                <a:gd name="connsiteY27" fmla="*/ 1198486 h 3000653"/>
                <a:gd name="connsiteX28" fmla="*/ 701336 w 3390216"/>
                <a:gd name="connsiteY28" fmla="*/ 1251752 h 3000653"/>
                <a:gd name="connsiteX29" fmla="*/ 550416 w 3390216"/>
                <a:gd name="connsiteY29" fmla="*/ 1367162 h 3000653"/>
                <a:gd name="connsiteX30" fmla="*/ 514905 w 3390216"/>
                <a:gd name="connsiteY30" fmla="*/ 1402672 h 3000653"/>
                <a:gd name="connsiteX31" fmla="*/ 221942 w 3390216"/>
                <a:gd name="connsiteY31" fmla="*/ 1624614 h 3000653"/>
                <a:gd name="connsiteX32" fmla="*/ 97655 w 3390216"/>
                <a:gd name="connsiteY32" fmla="*/ 1713391 h 3000653"/>
                <a:gd name="connsiteX33" fmla="*/ 44389 w 3390216"/>
                <a:gd name="connsiteY33" fmla="*/ 1748901 h 3000653"/>
                <a:gd name="connsiteX34" fmla="*/ 26633 w 3390216"/>
                <a:gd name="connsiteY34" fmla="*/ 1793290 h 3000653"/>
                <a:gd name="connsiteX35" fmla="*/ 0 w 3390216"/>
                <a:gd name="connsiteY35" fmla="*/ 1899822 h 3000653"/>
                <a:gd name="connsiteX36" fmla="*/ 17756 w 3390216"/>
                <a:gd name="connsiteY36" fmla="*/ 2024109 h 3000653"/>
                <a:gd name="connsiteX37" fmla="*/ 53266 w 3390216"/>
                <a:gd name="connsiteY37" fmla="*/ 2077375 h 3000653"/>
                <a:gd name="connsiteX38" fmla="*/ 79899 w 3390216"/>
                <a:gd name="connsiteY38" fmla="*/ 2148397 h 3000653"/>
                <a:gd name="connsiteX39" fmla="*/ 106532 w 3390216"/>
                <a:gd name="connsiteY39" fmla="*/ 2281562 h 3000653"/>
                <a:gd name="connsiteX40" fmla="*/ 133165 w 3390216"/>
                <a:gd name="connsiteY40" fmla="*/ 2317072 h 3000653"/>
                <a:gd name="connsiteX41" fmla="*/ 204187 w 3390216"/>
                <a:gd name="connsiteY41" fmla="*/ 2494626 h 3000653"/>
                <a:gd name="connsiteX42" fmla="*/ 292963 w 3390216"/>
                <a:gd name="connsiteY42" fmla="*/ 2601158 h 3000653"/>
                <a:gd name="connsiteX43" fmla="*/ 310719 w 3390216"/>
                <a:gd name="connsiteY43" fmla="*/ 2654424 h 3000653"/>
                <a:gd name="connsiteX44" fmla="*/ 319596 w 3390216"/>
                <a:gd name="connsiteY44" fmla="*/ 2698812 h 3000653"/>
                <a:gd name="connsiteX45" fmla="*/ 372862 w 3390216"/>
                <a:gd name="connsiteY45" fmla="*/ 2805344 h 3000653"/>
                <a:gd name="connsiteX46" fmla="*/ 390618 w 3390216"/>
                <a:gd name="connsiteY46" fmla="*/ 2831977 h 3000653"/>
                <a:gd name="connsiteX47" fmla="*/ 426129 w 3390216"/>
                <a:gd name="connsiteY47" fmla="*/ 2849732 h 3000653"/>
                <a:gd name="connsiteX48" fmla="*/ 452762 w 3390216"/>
                <a:gd name="connsiteY48" fmla="*/ 2867488 h 3000653"/>
                <a:gd name="connsiteX49" fmla="*/ 523783 w 3390216"/>
                <a:gd name="connsiteY49" fmla="*/ 2876365 h 3000653"/>
                <a:gd name="connsiteX50" fmla="*/ 550416 w 3390216"/>
                <a:gd name="connsiteY50" fmla="*/ 2894121 h 3000653"/>
                <a:gd name="connsiteX51" fmla="*/ 630315 w 3390216"/>
                <a:gd name="connsiteY51" fmla="*/ 2911876 h 3000653"/>
                <a:gd name="connsiteX52" fmla="*/ 754602 w 3390216"/>
                <a:gd name="connsiteY52" fmla="*/ 2947387 h 3000653"/>
                <a:gd name="connsiteX53" fmla="*/ 816746 w 3390216"/>
                <a:gd name="connsiteY53" fmla="*/ 2965142 h 3000653"/>
                <a:gd name="connsiteX54" fmla="*/ 1136342 w 3390216"/>
                <a:gd name="connsiteY54" fmla="*/ 2982898 h 3000653"/>
                <a:gd name="connsiteX55" fmla="*/ 2467993 w 3390216"/>
                <a:gd name="connsiteY55" fmla="*/ 3000653 h 3000653"/>
                <a:gd name="connsiteX56" fmla="*/ 2920754 w 3390216"/>
                <a:gd name="connsiteY56" fmla="*/ 2974020 h 3000653"/>
                <a:gd name="connsiteX57" fmla="*/ 2947387 w 3390216"/>
                <a:gd name="connsiteY57" fmla="*/ 2956265 h 3000653"/>
                <a:gd name="connsiteX58" fmla="*/ 2974020 w 3390216"/>
                <a:gd name="connsiteY58" fmla="*/ 2894121 h 3000653"/>
                <a:gd name="connsiteX59" fmla="*/ 3009530 w 3390216"/>
                <a:gd name="connsiteY59" fmla="*/ 2831977 h 3000653"/>
                <a:gd name="connsiteX60" fmla="*/ 3027286 w 3390216"/>
                <a:gd name="connsiteY60" fmla="*/ 2707690 h 3000653"/>
                <a:gd name="connsiteX61" fmla="*/ 3147579 w 3390216"/>
                <a:gd name="connsiteY61" fmla="*/ 83409 h 3000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390216" h="3000653">
                  <a:moveTo>
                    <a:pt x="3109167" y="75766"/>
                  </a:moveTo>
                  <a:cubicBezTo>
                    <a:pt x="3088453" y="40255"/>
                    <a:pt x="3083353" y="91940"/>
                    <a:pt x="3066747" y="95588"/>
                  </a:cubicBezTo>
                  <a:cubicBezTo>
                    <a:pt x="3050141" y="99236"/>
                    <a:pt x="3027944" y="104709"/>
                    <a:pt x="3009530" y="97655"/>
                  </a:cubicBezTo>
                  <a:cubicBezTo>
                    <a:pt x="2991116" y="90601"/>
                    <a:pt x="2976331" y="64733"/>
                    <a:pt x="2956264" y="53266"/>
                  </a:cubicBezTo>
                  <a:cubicBezTo>
                    <a:pt x="2934312" y="40722"/>
                    <a:pt x="2909554" y="33579"/>
                    <a:pt x="2885243" y="26633"/>
                  </a:cubicBezTo>
                  <a:cubicBezTo>
                    <a:pt x="2867935" y="21688"/>
                    <a:pt x="2849687" y="20976"/>
                    <a:pt x="2831977" y="17756"/>
                  </a:cubicBezTo>
                  <a:cubicBezTo>
                    <a:pt x="2662343" y="-13086"/>
                    <a:pt x="2932184" y="12786"/>
                    <a:pt x="2459115" y="0"/>
                  </a:cubicBezTo>
                  <a:lnTo>
                    <a:pt x="2219418" y="8878"/>
                  </a:lnTo>
                  <a:cubicBezTo>
                    <a:pt x="2189721" y="10483"/>
                    <a:pt x="2158530" y="7427"/>
                    <a:pt x="2130641" y="17756"/>
                  </a:cubicBezTo>
                  <a:cubicBezTo>
                    <a:pt x="2035350" y="53049"/>
                    <a:pt x="2007399" y="76897"/>
                    <a:pt x="1944210" y="124288"/>
                  </a:cubicBezTo>
                  <a:cubicBezTo>
                    <a:pt x="1938292" y="133166"/>
                    <a:pt x="1933285" y="142724"/>
                    <a:pt x="1926455" y="150921"/>
                  </a:cubicBezTo>
                  <a:cubicBezTo>
                    <a:pt x="1908205" y="172822"/>
                    <a:pt x="1849216" y="221590"/>
                    <a:pt x="1837678" y="230820"/>
                  </a:cubicBezTo>
                  <a:cubicBezTo>
                    <a:pt x="1829346" y="237485"/>
                    <a:pt x="1819242" y="241745"/>
                    <a:pt x="1811045" y="248575"/>
                  </a:cubicBezTo>
                  <a:cubicBezTo>
                    <a:pt x="1788689" y="267204"/>
                    <a:pt x="1774574" y="286927"/>
                    <a:pt x="1757779" y="310719"/>
                  </a:cubicBezTo>
                  <a:cubicBezTo>
                    <a:pt x="1730796" y="348945"/>
                    <a:pt x="1701094" y="385505"/>
                    <a:pt x="1677880" y="426129"/>
                  </a:cubicBezTo>
                  <a:cubicBezTo>
                    <a:pt x="1649952" y="475001"/>
                    <a:pt x="1639350" y="496862"/>
                    <a:pt x="1606859" y="541538"/>
                  </a:cubicBezTo>
                  <a:cubicBezTo>
                    <a:pt x="1572048" y="589403"/>
                    <a:pt x="1530777" y="632831"/>
                    <a:pt x="1500327" y="683581"/>
                  </a:cubicBezTo>
                  <a:cubicBezTo>
                    <a:pt x="1491449" y="698377"/>
                    <a:pt x="1485895" y="715768"/>
                    <a:pt x="1473694" y="727969"/>
                  </a:cubicBezTo>
                  <a:cubicBezTo>
                    <a:pt x="1464336" y="737327"/>
                    <a:pt x="1448770" y="737785"/>
                    <a:pt x="1438183" y="745725"/>
                  </a:cubicBezTo>
                  <a:cubicBezTo>
                    <a:pt x="1424791" y="755769"/>
                    <a:pt x="1416386" y="771635"/>
                    <a:pt x="1402672" y="781235"/>
                  </a:cubicBezTo>
                  <a:cubicBezTo>
                    <a:pt x="1386409" y="792619"/>
                    <a:pt x="1367395" y="799473"/>
                    <a:pt x="1349406" y="807868"/>
                  </a:cubicBezTo>
                  <a:cubicBezTo>
                    <a:pt x="1137587" y="906718"/>
                    <a:pt x="1408981" y="777446"/>
                    <a:pt x="1180730" y="878890"/>
                  </a:cubicBezTo>
                  <a:cubicBezTo>
                    <a:pt x="1156543" y="889640"/>
                    <a:pt x="1133063" y="901945"/>
                    <a:pt x="1109709" y="914400"/>
                  </a:cubicBezTo>
                  <a:cubicBezTo>
                    <a:pt x="1079773" y="930366"/>
                    <a:pt x="1022037" y="963628"/>
                    <a:pt x="994299" y="985422"/>
                  </a:cubicBezTo>
                  <a:cubicBezTo>
                    <a:pt x="969564" y="1004857"/>
                    <a:pt x="948013" y="1028130"/>
                    <a:pt x="923278" y="1047565"/>
                  </a:cubicBezTo>
                  <a:cubicBezTo>
                    <a:pt x="906498" y="1060749"/>
                    <a:pt x="887083" y="1070272"/>
                    <a:pt x="870012" y="1083076"/>
                  </a:cubicBezTo>
                  <a:cubicBezTo>
                    <a:pt x="786298" y="1145862"/>
                    <a:pt x="845828" y="1105560"/>
                    <a:pt x="781235" y="1162975"/>
                  </a:cubicBezTo>
                  <a:cubicBezTo>
                    <a:pt x="767073" y="1175563"/>
                    <a:pt x="749523" y="1184402"/>
                    <a:pt x="736847" y="1198486"/>
                  </a:cubicBezTo>
                  <a:cubicBezTo>
                    <a:pt x="722572" y="1214347"/>
                    <a:pt x="716425" y="1236663"/>
                    <a:pt x="701336" y="1251752"/>
                  </a:cubicBezTo>
                  <a:cubicBezTo>
                    <a:pt x="574997" y="1378091"/>
                    <a:pt x="644851" y="1291615"/>
                    <a:pt x="550416" y="1367162"/>
                  </a:cubicBezTo>
                  <a:cubicBezTo>
                    <a:pt x="537344" y="1377619"/>
                    <a:pt x="527977" y="1392215"/>
                    <a:pt x="514905" y="1402672"/>
                  </a:cubicBezTo>
                  <a:cubicBezTo>
                    <a:pt x="497812" y="1416346"/>
                    <a:pt x="274702" y="1586058"/>
                    <a:pt x="221942" y="1624614"/>
                  </a:cubicBezTo>
                  <a:cubicBezTo>
                    <a:pt x="180836" y="1654653"/>
                    <a:pt x="139364" y="1684195"/>
                    <a:pt x="97655" y="1713391"/>
                  </a:cubicBezTo>
                  <a:cubicBezTo>
                    <a:pt x="80173" y="1725628"/>
                    <a:pt x="44389" y="1748901"/>
                    <a:pt x="44389" y="1748901"/>
                  </a:cubicBezTo>
                  <a:cubicBezTo>
                    <a:pt x="38470" y="1763697"/>
                    <a:pt x="31673" y="1778172"/>
                    <a:pt x="26633" y="1793290"/>
                  </a:cubicBezTo>
                  <a:cubicBezTo>
                    <a:pt x="10209" y="1842563"/>
                    <a:pt x="9268" y="1853485"/>
                    <a:pt x="0" y="1899822"/>
                  </a:cubicBezTo>
                  <a:cubicBezTo>
                    <a:pt x="5919" y="1941251"/>
                    <a:pt x="5731" y="1984024"/>
                    <a:pt x="17756" y="2024109"/>
                  </a:cubicBezTo>
                  <a:cubicBezTo>
                    <a:pt x="23888" y="2044548"/>
                    <a:pt x="43723" y="2058289"/>
                    <a:pt x="53266" y="2077375"/>
                  </a:cubicBezTo>
                  <a:cubicBezTo>
                    <a:pt x="64573" y="2099990"/>
                    <a:pt x="71903" y="2124411"/>
                    <a:pt x="79899" y="2148397"/>
                  </a:cubicBezTo>
                  <a:cubicBezTo>
                    <a:pt x="94214" y="2191341"/>
                    <a:pt x="92217" y="2238618"/>
                    <a:pt x="106532" y="2281562"/>
                  </a:cubicBezTo>
                  <a:cubicBezTo>
                    <a:pt x="111211" y="2295599"/>
                    <a:pt x="124287" y="2305235"/>
                    <a:pt x="133165" y="2317072"/>
                  </a:cubicBezTo>
                  <a:cubicBezTo>
                    <a:pt x="148617" y="2378878"/>
                    <a:pt x="162400" y="2442393"/>
                    <a:pt x="204187" y="2494626"/>
                  </a:cubicBezTo>
                  <a:cubicBezTo>
                    <a:pt x="280437" y="2589938"/>
                    <a:pt x="248412" y="2556605"/>
                    <a:pt x="292963" y="2601158"/>
                  </a:cubicBezTo>
                  <a:cubicBezTo>
                    <a:pt x="298882" y="2618913"/>
                    <a:pt x="305795" y="2636368"/>
                    <a:pt x="310719" y="2654424"/>
                  </a:cubicBezTo>
                  <a:cubicBezTo>
                    <a:pt x="314689" y="2668981"/>
                    <a:pt x="313851" y="2684860"/>
                    <a:pt x="319596" y="2698812"/>
                  </a:cubicBezTo>
                  <a:cubicBezTo>
                    <a:pt x="334712" y="2735524"/>
                    <a:pt x="350839" y="2772310"/>
                    <a:pt x="372862" y="2805344"/>
                  </a:cubicBezTo>
                  <a:cubicBezTo>
                    <a:pt x="378781" y="2814222"/>
                    <a:pt x="382421" y="2825146"/>
                    <a:pt x="390618" y="2831977"/>
                  </a:cubicBezTo>
                  <a:cubicBezTo>
                    <a:pt x="400785" y="2840449"/>
                    <a:pt x="414639" y="2843166"/>
                    <a:pt x="426129" y="2849732"/>
                  </a:cubicBezTo>
                  <a:cubicBezTo>
                    <a:pt x="435393" y="2855026"/>
                    <a:pt x="442468" y="2864681"/>
                    <a:pt x="452762" y="2867488"/>
                  </a:cubicBezTo>
                  <a:cubicBezTo>
                    <a:pt x="475779" y="2873765"/>
                    <a:pt x="500109" y="2873406"/>
                    <a:pt x="523783" y="2876365"/>
                  </a:cubicBezTo>
                  <a:cubicBezTo>
                    <a:pt x="532661" y="2882284"/>
                    <a:pt x="540609" y="2889918"/>
                    <a:pt x="550416" y="2894121"/>
                  </a:cubicBezTo>
                  <a:cubicBezTo>
                    <a:pt x="563817" y="2899864"/>
                    <a:pt x="619409" y="2909006"/>
                    <a:pt x="630315" y="2911876"/>
                  </a:cubicBezTo>
                  <a:cubicBezTo>
                    <a:pt x="671983" y="2922842"/>
                    <a:pt x="713173" y="2935550"/>
                    <a:pt x="754602" y="2947387"/>
                  </a:cubicBezTo>
                  <a:cubicBezTo>
                    <a:pt x="775317" y="2953305"/>
                    <a:pt x="795309" y="2962998"/>
                    <a:pt x="816746" y="2965142"/>
                  </a:cubicBezTo>
                  <a:cubicBezTo>
                    <a:pt x="956157" y="2979084"/>
                    <a:pt x="943069" y="2979604"/>
                    <a:pt x="1136342" y="2982898"/>
                  </a:cubicBezTo>
                  <a:lnTo>
                    <a:pt x="2467993" y="3000653"/>
                  </a:lnTo>
                  <a:cubicBezTo>
                    <a:pt x="2618913" y="2991775"/>
                    <a:pt x="2770217" y="2987959"/>
                    <a:pt x="2920754" y="2974020"/>
                  </a:cubicBezTo>
                  <a:cubicBezTo>
                    <a:pt x="2931378" y="2973036"/>
                    <a:pt x="2941469" y="2965143"/>
                    <a:pt x="2947387" y="2956265"/>
                  </a:cubicBezTo>
                  <a:cubicBezTo>
                    <a:pt x="2959888" y="2937513"/>
                    <a:pt x="2963941" y="2914279"/>
                    <a:pt x="2974020" y="2894121"/>
                  </a:cubicBezTo>
                  <a:cubicBezTo>
                    <a:pt x="2984689" y="2872782"/>
                    <a:pt x="2997693" y="2852692"/>
                    <a:pt x="3009530" y="2831977"/>
                  </a:cubicBezTo>
                  <a:cubicBezTo>
                    <a:pt x="3015449" y="2790548"/>
                    <a:pt x="3027286" y="2749540"/>
                    <a:pt x="3027286" y="2707690"/>
                  </a:cubicBezTo>
                  <a:cubicBezTo>
                    <a:pt x="3027286" y="1846475"/>
                    <a:pt x="3756550" y="692380"/>
                    <a:pt x="3147579" y="83409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3826251C-5AEF-51CA-B600-DD7635AD3831}"/>
                </a:ext>
              </a:extLst>
            </p:cNvPr>
            <p:cNvSpPr/>
            <p:nvPr/>
          </p:nvSpPr>
          <p:spPr>
            <a:xfrm>
              <a:off x="4598633" y="3843671"/>
              <a:ext cx="2902998" cy="1944644"/>
            </a:xfrm>
            <a:custGeom>
              <a:avLst/>
              <a:gdLst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86757 w 2902998"/>
                <a:gd name="connsiteY59" fmla="*/ 639552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64168 w 2902998"/>
                <a:gd name="connsiteY60" fmla="*/ 71560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48070 w 2902998"/>
                <a:gd name="connsiteY18" fmla="*/ 1749261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567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02998" h="1944644">
                  <a:moveTo>
                    <a:pt x="0" y="160158"/>
                  </a:moveTo>
                  <a:cubicBezTo>
                    <a:pt x="5918" y="180873"/>
                    <a:pt x="12272" y="201468"/>
                    <a:pt x="17755" y="222302"/>
                  </a:cubicBezTo>
                  <a:cubicBezTo>
                    <a:pt x="27070" y="257700"/>
                    <a:pt x="32813" y="294109"/>
                    <a:pt x="44388" y="328834"/>
                  </a:cubicBezTo>
                  <a:cubicBezTo>
                    <a:pt x="56553" y="365330"/>
                    <a:pt x="88777" y="435366"/>
                    <a:pt x="88777" y="435366"/>
                  </a:cubicBezTo>
                  <a:cubicBezTo>
                    <a:pt x="91736" y="461999"/>
                    <a:pt x="93864" y="488737"/>
                    <a:pt x="97654" y="515265"/>
                  </a:cubicBezTo>
                  <a:cubicBezTo>
                    <a:pt x="102745" y="550904"/>
                    <a:pt x="111435" y="586017"/>
                    <a:pt x="115410" y="621797"/>
                  </a:cubicBezTo>
                  <a:cubicBezTo>
                    <a:pt x="122332" y="684097"/>
                    <a:pt x="130779" y="781151"/>
                    <a:pt x="150920" y="834861"/>
                  </a:cubicBezTo>
                  <a:cubicBezTo>
                    <a:pt x="159798" y="858535"/>
                    <a:pt x="169558" y="881896"/>
                    <a:pt x="177553" y="905882"/>
                  </a:cubicBezTo>
                  <a:cubicBezTo>
                    <a:pt x="194389" y="956390"/>
                    <a:pt x="201293" y="994953"/>
                    <a:pt x="213064" y="1047925"/>
                  </a:cubicBezTo>
                  <a:cubicBezTo>
                    <a:pt x="216023" y="1080476"/>
                    <a:pt x="217714" y="1113168"/>
                    <a:pt x="221942" y="1145579"/>
                  </a:cubicBezTo>
                  <a:cubicBezTo>
                    <a:pt x="228588" y="1196535"/>
                    <a:pt x="241214" y="1271173"/>
                    <a:pt x="257452" y="1323133"/>
                  </a:cubicBezTo>
                  <a:cubicBezTo>
                    <a:pt x="264993" y="1347266"/>
                    <a:pt x="276543" y="1370021"/>
                    <a:pt x="284085" y="1394154"/>
                  </a:cubicBezTo>
                  <a:cubicBezTo>
                    <a:pt x="313106" y="1487020"/>
                    <a:pt x="287946" y="1438350"/>
                    <a:pt x="319596" y="1509564"/>
                  </a:cubicBezTo>
                  <a:cubicBezTo>
                    <a:pt x="324971" y="1521658"/>
                    <a:pt x="328636" y="1535115"/>
                    <a:pt x="337351" y="1545075"/>
                  </a:cubicBezTo>
                  <a:cubicBezTo>
                    <a:pt x="349829" y="1559335"/>
                    <a:pt x="366581" y="1569216"/>
                    <a:pt x="381740" y="1580585"/>
                  </a:cubicBezTo>
                  <a:cubicBezTo>
                    <a:pt x="403612" y="1596989"/>
                    <a:pt x="454142" y="1625664"/>
                    <a:pt x="470517" y="1633851"/>
                  </a:cubicBezTo>
                  <a:cubicBezTo>
                    <a:pt x="484770" y="1640978"/>
                    <a:pt x="500541" y="1636811"/>
                    <a:pt x="514905" y="1651607"/>
                  </a:cubicBezTo>
                  <a:cubicBezTo>
                    <a:pt x="529270" y="1666403"/>
                    <a:pt x="539272" y="1700955"/>
                    <a:pt x="556704" y="1722628"/>
                  </a:cubicBezTo>
                  <a:cubicBezTo>
                    <a:pt x="574136" y="1744301"/>
                    <a:pt x="589471" y="1765370"/>
                    <a:pt x="619495" y="1781646"/>
                  </a:cubicBezTo>
                  <a:cubicBezTo>
                    <a:pt x="649519" y="1797922"/>
                    <a:pt x="706931" y="1809404"/>
                    <a:pt x="736847" y="1820282"/>
                  </a:cubicBezTo>
                  <a:cubicBezTo>
                    <a:pt x="766763" y="1831160"/>
                    <a:pt x="778065" y="1838545"/>
                    <a:pt x="798990" y="1846915"/>
                  </a:cubicBezTo>
                  <a:cubicBezTo>
                    <a:pt x="822465" y="1856305"/>
                    <a:pt x="847392" y="1857260"/>
                    <a:pt x="870012" y="1873548"/>
                  </a:cubicBezTo>
                  <a:cubicBezTo>
                    <a:pt x="892632" y="1889836"/>
                    <a:pt x="934708" y="1944644"/>
                    <a:pt x="934708" y="1944644"/>
                  </a:cubicBezTo>
                  <a:cubicBezTo>
                    <a:pt x="999811" y="1935766"/>
                    <a:pt x="1080542" y="1882439"/>
                    <a:pt x="1118586" y="1864671"/>
                  </a:cubicBezTo>
                  <a:cubicBezTo>
                    <a:pt x="1156630" y="1846903"/>
                    <a:pt x="1146954" y="1844446"/>
                    <a:pt x="1162975" y="1838038"/>
                  </a:cubicBezTo>
                  <a:cubicBezTo>
                    <a:pt x="1176985" y="1832434"/>
                    <a:pt x="1192910" y="1833496"/>
                    <a:pt x="1207363" y="1829160"/>
                  </a:cubicBezTo>
                  <a:cubicBezTo>
                    <a:pt x="1222627" y="1824581"/>
                    <a:pt x="1236775" y="1816851"/>
                    <a:pt x="1251751" y="1811405"/>
                  </a:cubicBezTo>
                  <a:cubicBezTo>
                    <a:pt x="1269340" y="1805009"/>
                    <a:pt x="1288277" y="1802019"/>
                    <a:pt x="1305017" y="1793649"/>
                  </a:cubicBezTo>
                  <a:cubicBezTo>
                    <a:pt x="1324104" y="1784106"/>
                    <a:pt x="1340966" y="1770608"/>
                    <a:pt x="1358284" y="1758139"/>
                  </a:cubicBezTo>
                  <a:cubicBezTo>
                    <a:pt x="1414962" y="1717331"/>
                    <a:pt x="1474399" y="1679841"/>
                    <a:pt x="1526959" y="1633851"/>
                  </a:cubicBezTo>
                  <a:cubicBezTo>
                    <a:pt x="1550633" y="1613137"/>
                    <a:pt x="1574792" y="1592964"/>
                    <a:pt x="1597981" y="1571708"/>
                  </a:cubicBezTo>
                  <a:cubicBezTo>
                    <a:pt x="1610321" y="1560397"/>
                    <a:pt x="1619777" y="1545797"/>
                    <a:pt x="1633491" y="1536197"/>
                  </a:cubicBezTo>
                  <a:cubicBezTo>
                    <a:pt x="1649754" y="1524813"/>
                    <a:pt x="1670240" y="1520575"/>
                    <a:pt x="1686757" y="1509564"/>
                  </a:cubicBezTo>
                  <a:cubicBezTo>
                    <a:pt x="1740037" y="1474044"/>
                    <a:pt x="1728801" y="1467302"/>
                    <a:pt x="1775534" y="1438543"/>
                  </a:cubicBezTo>
                  <a:cubicBezTo>
                    <a:pt x="1846712" y="1394741"/>
                    <a:pt x="1913500" y="1371015"/>
                    <a:pt x="1979720" y="1314255"/>
                  </a:cubicBezTo>
                  <a:cubicBezTo>
                    <a:pt x="2135220" y="1180970"/>
                    <a:pt x="1943797" y="1350179"/>
                    <a:pt x="2104008" y="1189968"/>
                  </a:cubicBezTo>
                  <a:cubicBezTo>
                    <a:pt x="2114470" y="1179506"/>
                    <a:pt x="2128570" y="1173288"/>
                    <a:pt x="2139518" y="1163335"/>
                  </a:cubicBezTo>
                  <a:cubicBezTo>
                    <a:pt x="2161194" y="1143629"/>
                    <a:pt x="2178442" y="1119052"/>
                    <a:pt x="2201662" y="1101191"/>
                  </a:cubicBezTo>
                  <a:cubicBezTo>
                    <a:pt x="2217396" y="1089088"/>
                    <a:pt x="2238411" y="1085569"/>
                    <a:pt x="2254928" y="1074558"/>
                  </a:cubicBezTo>
                  <a:cubicBezTo>
                    <a:pt x="2280784" y="1057320"/>
                    <a:pt x="2342587" y="999551"/>
                    <a:pt x="2361460" y="976904"/>
                  </a:cubicBezTo>
                  <a:cubicBezTo>
                    <a:pt x="2375121" y="960511"/>
                    <a:pt x="2383640" y="940301"/>
                    <a:pt x="2396971" y="923638"/>
                  </a:cubicBezTo>
                  <a:cubicBezTo>
                    <a:pt x="2407428" y="910566"/>
                    <a:pt x="2422025" y="901199"/>
                    <a:pt x="2432482" y="888127"/>
                  </a:cubicBezTo>
                  <a:cubicBezTo>
                    <a:pt x="2457626" y="856697"/>
                    <a:pt x="2475042" y="818934"/>
                    <a:pt x="2503503" y="790473"/>
                  </a:cubicBezTo>
                  <a:cubicBezTo>
                    <a:pt x="2554694" y="739282"/>
                    <a:pt x="2554767" y="742385"/>
                    <a:pt x="2610035" y="648430"/>
                  </a:cubicBezTo>
                  <a:cubicBezTo>
                    <a:pt x="2639627" y="598123"/>
                    <a:pt x="2672711" y="549713"/>
                    <a:pt x="2698812" y="497510"/>
                  </a:cubicBezTo>
                  <a:cubicBezTo>
                    <a:pt x="2713608" y="467918"/>
                    <a:pt x="2725665" y="436789"/>
                    <a:pt x="2743200" y="408733"/>
                  </a:cubicBezTo>
                  <a:cubicBezTo>
                    <a:pt x="2757996" y="385059"/>
                    <a:pt x="2772492" y="361195"/>
                    <a:pt x="2787588" y="337712"/>
                  </a:cubicBezTo>
                  <a:cubicBezTo>
                    <a:pt x="2803424" y="313079"/>
                    <a:pt x="2835770" y="267982"/>
                    <a:pt x="2849732" y="240057"/>
                  </a:cubicBezTo>
                  <a:cubicBezTo>
                    <a:pt x="2865723" y="208076"/>
                    <a:pt x="2880840" y="175602"/>
                    <a:pt x="2894120" y="142403"/>
                  </a:cubicBezTo>
                  <a:cubicBezTo>
                    <a:pt x="2898651" y="131074"/>
                    <a:pt x="2900039" y="118729"/>
                    <a:pt x="2902998" y="106892"/>
                  </a:cubicBezTo>
                  <a:cubicBezTo>
                    <a:pt x="2894120" y="77300"/>
                    <a:pt x="2894902" y="42831"/>
                    <a:pt x="2876365" y="18115"/>
                  </a:cubicBezTo>
                  <a:cubicBezTo>
                    <a:pt x="2865136" y="3142"/>
                    <a:pt x="2841795" y="1210"/>
                    <a:pt x="2823099" y="360"/>
                  </a:cubicBezTo>
                  <a:cubicBezTo>
                    <a:pt x="2775708" y="-1794"/>
                    <a:pt x="2728404" y="6279"/>
                    <a:pt x="2681056" y="9238"/>
                  </a:cubicBezTo>
                  <a:cubicBezTo>
                    <a:pt x="2642586" y="29952"/>
                    <a:pt x="2602770" y="48339"/>
                    <a:pt x="2565647" y="71381"/>
                  </a:cubicBezTo>
                  <a:cubicBezTo>
                    <a:pt x="2474978" y="127658"/>
                    <a:pt x="2380695" y="220822"/>
                    <a:pt x="2317072" y="257812"/>
                  </a:cubicBezTo>
                  <a:cubicBezTo>
                    <a:pt x="2253449" y="294802"/>
                    <a:pt x="2225335" y="274088"/>
                    <a:pt x="2183906" y="293323"/>
                  </a:cubicBezTo>
                  <a:cubicBezTo>
                    <a:pt x="2142477" y="312558"/>
                    <a:pt x="2101048" y="355468"/>
                    <a:pt x="2068497" y="373223"/>
                  </a:cubicBezTo>
                  <a:cubicBezTo>
                    <a:pt x="2035946" y="390978"/>
                    <a:pt x="2025588" y="383580"/>
                    <a:pt x="1988598" y="399855"/>
                  </a:cubicBezTo>
                  <a:cubicBezTo>
                    <a:pt x="1951608" y="416130"/>
                    <a:pt x="1902781" y="439804"/>
                    <a:pt x="1846556" y="470876"/>
                  </a:cubicBezTo>
                  <a:cubicBezTo>
                    <a:pt x="1790331" y="501948"/>
                    <a:pt x="1714977" y="545498"/>
                    <a:pt x="1651246" y="586286"/>
                  </a:cubicBezTo>
                  <a:cubicBezTo>
                    <a:pt x="1587515" y="627074"/>
                    <a:pt x="1557354" y="684544"/>
                    <a:pt x="1464168" y="715604"/>
                  </a:cubicBezTo>
                  <a:cubicBezTo>
                    <a:pt x="1396106" y="712645"/>
                    <a:pt x="1309349" y="735086"/>
                    <a:pt x="1269507" y="737207"/>
                  </a:cubicBezTo>
                  <a:cubicBezTo>
                    <a:pt x="1229665" y="739328"/>
                    <a:pt x="1239757" y="731989"/>
                    <a:pt x="1225118" y="728329"/>
                  </a:cubicBezTo>
                  <a:cubicBezTo>
                    <a:pt x="1194518" y="720679"/>
                    <a:pt x="1133279" y="690722"/>
                    <a:pt x="1118586" y="683941"/>
                  </a:cubicBezTo>
                  <a:cubicBezTo>
                    <a:pt x="1106570" y="678395"/>
                    <a:pt x="1095240" y="671398"/>
                    <a:pt x="1083076" y="666185"/>
                  </a:cubicBezTo>
                  <a:cubicBezTo>
                    <a:pt x="1053781" y="653630"/>
                    <a:pt x="1023137" y="644246"/>
                    <a:pt x="994299" y="630675"/>
                  </a:cubicBezTo>
                  <a:cubicBezTo>
                    <a:pt x="898570" y="585627"/>
                    <a:pt x="961427" y="608960"/>
                    <a:pt x="878889" y="541898"/>
                  </a:cubicBezTo>
                  <a:cubicBezTo>
                    <a:pt x="850854" y="519120"/>
                    <a:pt x="811786" y="508651"/>
                    <a:pt x="790113" y="479754"/>
                  </a:cubicBezTo>
                  <a:cubicBezTo>
                    <a:pt x="781235" y="467917"/>
                    <a:pt x="777414" y="449220"/>
                    <a:pt x="763480" y="444244"/>
                  </a:cubicBezTo>
                  <a:cubicBezTo>
                    <a:pt x="732698" y="433251"/>
                    <a:pt x="698377" y="438325"/>
                    <a:pt x="665825" y="435366"/>
                  </a:cubicBezTo>
                  <a:cubicBezTo>
                    <a:pt x="637537" y="428294"/>
                    <a:pt x="615243" y="422121"/>
                    <a:pt x="585926" y="417611"/>
                  </a:cubicBezTo>
                  <a:cubicBezTo>
                    <a:pt x="562345" y="413983"/>
                    <a:pt x="538579" y="411692"/>
                    <a:pt x="514905" y="408733"/>
                  </a:cubicBezTo>
                  <a:cubicBezTo>
                    <a:pt x="491231" y="399855"/>
                    <a:pt x="467870" y="390095"/>
                    <a:pt x="443884" y="382100"/>
                  </a:cubicBezTo>
                  <a:cubicBezTo>
                    <a:pt x="432309" y="378242"/>
                    <a:pt x="419702" y="377753"/>
                    <a:pt x="408373" y="373222"/>
                  </a:cubicBezTo>
                  <a:cubicBezTo>
                    <a:pt x="309281" y="333585"/>
                    <a:pt x="401642" y="354344"/>
                    <a:pt x="301841" y="337712"/>
                  </a:cubicBezTo>
                  <a:cubicBezTo>
                    <a:pt x="241805" y="307693"/>
                    <a:pt x="287611" y="327870"/>
                    <a:pt x="204186" y="302201"/>
                  </a:cubicBezTo>
                  <a:cubicBezTo>
                    <a:pt x="186298" y="296697"/>
                    <a:pt x="169272" y="288116"/>
                    <a:pt x="150920" y="284446"/>
                  </a:cubicBezTo>
                  <a:cubicBezTo>
                    <a:pt x="144612" y="283184"/>
                    <a:pt x="47415" y="275596"/>
                    <a:pt x="26633" y="266690"/>
                  </a:cubicBezTo>
                  <a:cubicBezTo>
                    <a:pt x="18940" y="263393"/>
                    <a:pt x="14796" y="254853"/>
                    <a:pt x="8878" y="24893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AD4A5C76-BB1D-D85C-04BF-15FC3ED29248}"/>
                </a:ext>
              </a:extLst>
            </p:cNvPr>
            <p:cNvSpPr/>
            <p:nvPr/>
          </p:nvSpPr>
          <p:spPr>
            <a:xfrm>
              <a:off x="4536489" y="2787588"/>
              <a:ext cx="2851074" cy="1891304"/>
            </a:xfrm>
            <a:custGeom>
              <a:avLst/>
              <a:gdLst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78711 w 2913178"/>
                <a:gd name="connsiteY46" fmla="*/ 497150 h 1875381"/>
                <a:gd name="connsiteX47" fmla="*/ 2814222 w 2913178"/>
                <a:gd name="connsiteY47" fmla="*/ 577049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13178" h="1875381">
                  <a:moveTo>
                    <a:pt x="0" y="1242874"/>
                  </a:moveTo>
                  <a:cubicBezTo>
                    <a:pt x="5457" y="1139186"/>
                    <a:pt x="5908" y="1080208"/>
                    <a:pt x="17756" y="985422"/>
                  </a:cubicBezTo>
                  <a:cubicBezTo>
                    <a:pt x="22947" y="943895"/>
                    <a:pt x="30889" y="902728"/>
                    <a:pt x="35511" y="861134"/>
                  </a:cubicBezTo>
                  <a:cubicBezTo>
                    <a:pt x="38470" y="834501"/>
                    <a:pt x="40155" y="807695"/>
                    <a:pt x="44389" y="781235"/>
                  </a:cubicBezTo>
                  <a:cubicBezTo>
                    <a:pt x="52000" y="733668"/>
                    <a:pt x="63697" y="686805"/>
                    <a:pt x="71022" y="639193"/>
                  </a:cubicBezTo>
                  <a:cubicBezTo>
                    <a:pt x="75544" y="609799"/>
                    <a:pt x="76424" y="579952"/>
                    <a:pt x="79899" y="550416"/>
                  </a:cubicBezTo>
                  <a:cubicBezTo>
                    <a:pt x="82344" y="529634"/>
                    <a:pt x="86071" y="509021"/>
                    <a:pt x="88777" y="488272"/>
                  </a:cubicBezTo>
                  <a:cubicBezTo>
                    <a:pt x="94949" y="440957"/>
                    <a:pt x="97174" y="393018"/>
                    <a:pt x="106532" y="346229"/>
                  </a:cubicBezTo>
                  <a:cubicBezTo>
                    <a:pt x="109127" y="333252"/>
                    <a:pt x="119765" y="323156"/>
                    <a:pt x="124288" y="310719"/>
                  </a:cubicBezTo>
                  <a:cubicBezTo>
                    <a:pt x="131650" y="290473"/>
                    <a:pt x="135853" y="269210"/>
                    <a:pt x="142043" y="248575"/>
                  </a:cubicBezTo>
                  <a:cubicBezTo>
                    <a:pt x="158777" y="192794"/>
                    <a:pt x="140620" y="251421"/>
                    <a:pt x="168676" y="195309"/>
                  </a:cubicBezTo>
                  <a:cubicBezTo>
                    <a:pt x="172861" y="186939"/>
                    <a:pt x="170937" y="175293"/>
                    <a:pt x="177554" y="168676"/>
                  </a:cubicBezTo>
                  <a:cubicBezTo>
                    <a:pt x="184171" y="162059"/>
                    <a:pt x="195309" y="162757"/>
                    <a:pt x="204187" y="159798"/>
                  </a:cubicBezTo>
                  <a:cubicBezTo>
                    <a:pt x="269290" y="168676"/>
                    <a:pt x="335220" y="172797"/>
                    <a:pt x="399495" y="186431"/>
                  </a:cubicBezTo>
                  <a:cubicBezTo>
                    <a:pt x="433378" y="193618"/>
                    <a:pt x="463777" y="212672"/>
                    <a:pt x="497150" y="221942"/>
                  </a:cubicBezTo>
                  <a:cubicBezTo>
                    <a:pt x="517312" y="227542"/>
                    <a:pt x="538579" y="227861"/>
                    <a:pt x="559294" y="230820"/>
                  </a:cubicBezTo>
                  <a:cubicBezTo>
                    <a:pt x="571131" y="236738"/>
                    <a:pt x="582711" y="243200"/>
                    <a:pt x="594804" y="248575"/>
                  </a:cubicBezTo>
                  <a:cubicBezTo>
                    <a:pt x="609367" y="255047"/>
                    <a:pt x="625621" y="257978"/>
                    <a:pt x="639193" y="266330"/>
                  </a:cubicBezTo>
                  <a:cubicBezTo>
                    <a:pt x="664395" y="281839"/>
                    <a:pt x="687107" y="301110"/>
                    <a:pt x="710214" y="319596"/>
                  </a:cubicBezTo>
                  <a:cubicBezTo>
                    <a:pt x="716750" y="324825"/>
                    <a:pt x="720792" y="333046"/>
                    <a:pt x="727969" y="337352"/>
                  </a:cubicBezTo>
                  <a:cubicBezTo>
                    <a:pt x="735993" y="342167"/>
                    <a:pt x="746232" y="342044"/>
                    <a:pt x="754602" y="346229"/>
                  </a:cubicBezTo>
                  <a:cubicBezTo>
                    <a:pt x="858203" y="398028"/>
                    <a:pt x="745293" y="347457"/>
                    <a:pt x="834501" y="399495"/>
                  </a:cubicBezTo>
                  <a:cubicBezTo>
                    <a:pt x="857364" y="412832"/>
                    <a:pt x="881048" y="424928"/>
                    <a:pt x="905523" y="435006"/>
                  </a:cubicBezTo>
                  <a:cubicBezTo>
                    <a:pt x="1067189" y="501574"/>
                    <a:pt x="921639" y="437233"/>
                    <a:pt x="1029810" y="470517"/>
                  </a:cubicBezTo>
                  <a:cubicBezTo>
                    <a:pt x="1056021" y="478582"/>
                    <a:pt x="1108158" y="497994"/>
                    <a:pt x="1136342" y="514905"/>
                  </a:cubicBezTo>
                  <a:cubicBezTo>
                    <a:pt x="1184795" y="543976"/>
                    <a:pt x="1208583" y="564111"/>
                    <a:pt x="1251752" y="603682"/>
                  </a:cubicBezTo>
                  <a:cubicBezTo>
                    <a:pt x="1267177" y="617821"/>
                    <a:pt x="1280393" y="634291"/>
                    <a:pt x="1296140" y="648070"/>
                  </a:cubicBezTo>
                  <a:cubicBezTo>
                    <a:pt x="1323631" y="672125"/>
                    <a:pt x="1360600" y="680389"/>
                    <a:pt x="1393794" y="692459"/>
                  </a:cubicBezTo>
                  <a:cubicBezTo>
                    <a:pt x="1402589" y="695657"/>
                    <a:pt x="1411550" y="698377"/>
                    <a:pt x="1420428" y="701336"/>
                  </a:cubicBezTo>
                  <a:cubicBezTo>
                    <a:pt x="1571348" y="698377"/>
                    <a:pt x="1722472" y="700832"/>
                    <a:pt x="1873189" y="692459"/>
                  </a:cubicBezTo>
                  <a:cubicBezTo>
                    <a:pt x="1883842" y="691867"/>
                    <a:pt x="1891140" y="680905"/>
                    <a:pt x="1899822" y="674703"/>
                  </a:cubicBezTo>
                  <a:cubicBezTo>
                    <a:pt x="1960595" y="631292"/>
                    <a:pt x="1918304" y="662697"/>
                    <a:pt x="1979721" y="585927"/>
                  </a:cubicBezTo>
                  <a:cubicBezTo>
                    <a:pt x="1987564" y="576123"/>
                    <a:pt x="1998821" y="569338"/>
                    <a:pt x="2006354" y="559294"/>
                  </a:cubicBezTo>
                  <a:cubicBezTo>
                    <a:pt x="2083312" y="456682"/>
                    <a:pt x="2002850" y="558498"/>
                    <a:pt x="2041864" y="488272"/>
                  </a:cubicBezTo>
                  <a:cubicBezTo>
                    <a:pt x="2052227" y="469618"/>
                    <a:pt x="2067333" y="453835"/>
                    <a:pt x="2077375" y="435006"/>
                  </a:cubicBezTo>
                  <a:cubicBezTo>
                    <a:pt x="2191593" y="220849"/>
                    <a:pt x="2021291" y="501730"/>
                    <a:pt x="2166152" y="266330"/>
                  </a:cubicBezTo>
                  <a:cubicBezTo>
                    <a:pt x="2191139" y="225726"/>
                    <a:pt x="2176048" y="251389"/>
                    <a:pt x="2210540" y="213064"/>
                  </a:cubicBezTo>
                  <a:cubicBezTo>
                    <a:pt x="2228791" y="192785"/>
                    <a:pt x="2245454" y="171108"/>
                    <a:pt x="2263806" y="150921"/>
                  </a:cubicBezTo>
                  <a:cubicBezTo>
                    <a:pt x="2345322" y="61254"/>
                    <a:pt x="2251952" y="174616"/>
                    <a:pt x="2334828" y="71022"/>
                  </a:cubicBezTo>
                  <a:cubicBezTo>
                    <a:pt x="2340746" y="56226"/>
                    <a:pt x="2342381" y="38875"/>
                    <a:pt x="2352583" y="26633"/>
                  </a:cubicBezTo>
                  <a:cubicBezTo>
                    <a:pt x="2358574" y="19444"/>
                    <a:pt x="2370615" y="21442"/>
                    <a:pt x="2379216" y="17756"/>
                  </a:cubicBezTo>
                  <a:cubicBezTo>
                    <a:pt x="2391380" y="12543"/>
                    <a:pt x="2402890" y="5919"/>
                    <a:pt x="2414727" y="0"/>
                  </a:cubicBezTo>
                  <a:lnTo>
                    <a:pt x="2689934" y="97655"/>
                  </a:lnTo>
                  <a:cubicBezTo>
                    <a:pt x="2704923" y="103068"/>
                    <a:pt x="2722223" y="105039"/>
                    <a:pt x="2734323" y="115410"/>
                  </a:cubicBezTo>
                  <a:cubicBezTo>
                    <a:pt x="2744371" y="124023"/>
                    <a:pt x="2746160" y="139084"/>
                    <a:pt x="2752078" y="150921"/>
                  </a:cubicBezTo>
                  <a:cubicBezTo>
                    <a:pt x="2757996" y="180513"/>
                    <a:pt x="2767518" y="209608"/>
                    <a:pt x="2769833" y="239697"/>
                  </a:cubicBezTo>
                  <a:cubicBezTo>
                    <a:pt x="2776419" y="325313"/>
                    <a:pt x="2767509" y="412015"/>
                    <a:pt x="2778711" y="497150"/>
                  </a:cubicBezTo>
                  <a:cubicBezTo>
                    <a:pt x="2782513" y="526046"/>
                    <a:pt x="2803125" y="550099"/>
                    <a:pt x="2814222" y="577049"/>
                  </a:cubicBezTo>
                  <a:cubicBezTo>
                    <a:pt x="2823849" y="600428"/>
                    <a:pt x="2830393" y="625053"/>
                    <a:pt x="2840855" y="648070"/>
                  </a:cubicBezTo>
                  <a:cubicBezTo>
                    <a:pt x="2845270" y="657783"/>
                    <a:pt x="2853839" y="665160"/>
                    <a:pt x="2858610" y="674703"/>
                  </a:cubicBezTo>
                  <a:cubicBezTo>
                    <a:pt x="2865737" y="688957"/>
                    <a:pt x="2869771" y="704584"/>
                    <a:pt x="2876365" y="719092"/>
                  </a:cubicBezTo>
                  <a:cubicBezTo>
                    <a:pt x="2884579" y="737164"/>
                    <a:pt x="2894120" y="754603"/>
                    <a:pt x="2902998" y="772358"/>
                  </a:cubicBezTo>
                  <a:cubicBezTo>
                    <a:pt x="2909275" y="860236"/>
                    <a:pt x="2926407" y="1003602"/>
                    <a:pt x="2894121" y="1083076"/>
                  </a:cubicBezTo>
                  <a:cubicBezTo>
                    <a:pt x="2876795" y="1125726"/>
                    <a:pt x="2831418" y="1150771"/>
                    <a:pt x="2796466" y="1180730"/>
                  </a:cubicBezTo>
                  <a:cubicBezTo>
                    <a:pt x="2726728" y="1240506"/>
                    <a:pt x="2687194" y="1254999"/>
                    <a:pt x="2601158" y="1287262"/>
                  </a:cubicBezTo>
                  <a:cubicBezTo>
                    <a:pt x="2566110" y="1300405"/>
                    <a:pt x="2529031" y="1308028"/>
                    <a:pt x="2494626" y="1322773"/>
                  </a:cubicBezTo>
                  <a:cubicBezTo>
                    <a:pt x="2466622" y="1334775"/>
                    <a:pt x="2442511" y="1354659"/>
                    <a:pt x="2414727" y="1367162"/>
                  </a:cubicBezTo>
                  <a:cubicBezTo>
                    <a:pt x="2327509" y="1406410"/>
                    <a:pt x="2303292" y="1403540"/>
                    <a:pt x="2210540" y="1429305"/>
                  </a:cubicBezTo>
                  <a:cubicBezTo>
                    <a:pt x="2192507" y="1434314"/>
                    <a:pt x="2174742" y="1440342"/>
                    <a:pt x="2157274" y="1447061"/>
                  </a:cubicBezTo>
                  <a:cubicBezTo>
                    <a:pt x="2024124" y="1498273"/>
                    <a:pt x="1959043" y="1522353"/>
                    <a:pt x="1837678" y="1589103"/>
                  </a:cubicBezTo>
                  <a:cubicBezTo>
                    <a:pt x="1824713" y="1596234"/>
                    <a:pt x="1814478" y="1607529"/>
                    <a:pt x="1802167" y="1615736"/>
                  </a:cubicBezTo>
                  <a:cubicBezTo>
                    <a:pt x="1787810" y="1625307"/>
                    <a:pt x="1771134" y="1631442"/>
                    <a:pt x="1757779" y="1642369"/>
                  </a:cubicBezTo>
                  <a:cubicBezTo>
                    <a:pt x="1686640" y="1700574"/>
                    <a:pt x="1727771" y="1690333"/>
                    <a:pt x="1651247" y="1731146"/>
                  </a:cubicBezTo>
                  <a:cubicBezTo>
                    <a:pt x="1625531" y="1744861"/>
                    <a:pt x="1598251" y="1755447"/>
                    <a:pt x="1571348" y="1766657"/>
                  </a:cubicBezTo>
                  <a:cubicBezTo>
                    <a:pt x="1525232" y="1785872"/>
                    <a:pt x="1560837" y="1763035"/>
                    <a:pt x="1500327" y="1793290"/>
                  </a:cubicBezTo>
                  <a:cubicBezTo>
                    <a:pt x="1490784" y="1798062"/>
                    <a:pt x="1483444" y="1806712"/>
                    <a:pt x="1473694" y="1811045"/>
                  </a:cubicBezTo>
                  <a:cubicBezTo>
                    <a:pt x="1446006" y="1823351"/>
                    <a:pt x="1375051" y="1841427"/>
                    <a:pt x="1349406" y="1846556"/>
                  </a:cubicBezTo>
                  <a:cubicBezTo>
                    <a:pt x="1317751" y="1852887"/>
                    <a:pt x="1235042" y="1861235"/>
                    <a:pt x="1207363" y="1864311"/>
                  </a:cubicBezTo>
                  <a:cubicBezTo>
                    <a:pt x="1198485" y="1867270"/>
                    <a:pt x="1190088" y="1873189"/>
                    <a:pt x="1180730" y="1873189"/>
                  </a:cubicBezTo>
                  <a:cubicBezTo>
                    <a:pt x="1127382" y="1873189"/>
                    <a:pt x="1071264" y="1881995"/>
                    <a:pt x="1020932" y="1864311"/>
                  </a:cubicBezTo>
                  <a:cubicBezTo>
                    <a:pt x="878182" y="1814155"/>
                    <a:pt x="785666" y="1677875"/>
                    <a:pt x="665826" y="1597981"/>
                  </a:cubicBezTo>
                  <a:cubicBezTo>
                    <a:pt x="648071" y="1586144"/>
                    <a:pt x="630042" y="1574707"/>
                    <a:pt x="612560" y="1562470"/>
                  </a:cubicBezTo>
                  <a:cubicBezTo>
                    <a:pt x="600438" y="1553985"/>
                    <a:pt x="590283" y="1542454"/>
                    <a:pt x="577049" y="1535837"/>
                  </a:cubicBezTo>
                  <a:cubicBezTo>
                    <a:pt x="566136" y="1530381"/>
                    <a:pt x="553270" y="1530312"/>
                    <a:pt x="541538" y="1526960"/>
                  </a:cubicBezTo>
                  <a:cubicBezTo>
                    <a:pt x="511831" y="1518473"/>
                    <a:pt x="482222" y="1509631"/>
                    <a:pt x="452761" y="1500327"/>
                  </a:cubicBezTo>
                  <a:cubicBezTo>
                    <a:pt x="327787" y="1460862"/>
                    <a:pt x="418069" y="1482736"/>
                    <a:pt x="284086" y="1455938"/>
                  </a:cubicBezTo>
                  <a:cubicBezTo>
                    <a:pt x="266331" y="1447060"/>
                    <a:pt x="249652" y="1435582"/>
                    <a:pt x="230820" y="1429305"/>
                  </a:cubicBezTo>
                  <a:cubicBezTo>
                    <a:pt x="156120" y="1404406"/>
                    <a:pt x="187002" y="1447632"/>
                    <a:pt x="115410" y="1376039"/>
                  </a:cubicBezTo>
                  <a:cubicBezTo>
                    <a:pt x="50858" y="1311487"/>
                    <a:pt x="98622" y="1313895"/>
                    <a:pt x="62144" y="131389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B8E305C2-5F24-EFB5-F038-D6C230A0A4E1}"/>
                </a:ext>
              </a:extLst>
            </p:cNvPr>
            <p:cNvSpPr/>
            <p:nvPr/>
          </p:nvSpPr>
          <p:spPr>
            <a:xfrm>
              <a:off x="4429957" y="2290798"/>
              <a:ext cx="2645553" cy="1286903"/>
            </a:xfrm>
            <a:custGeom>
              <a:avLst/>
              <a:gdLst>
                <a:gd name="connsiteX0" fmla="*/ 71022 w 2645553"/>
                <a:gd name="connsiteY0" fmla="*/ 266330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71022 w 2645553"/>
                <a:gd name="connsiteY81" fmla="*/ 266330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118638 w 2645553"/>
                <a:gd name="connsiteY49" fmla="*/ 1004853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645553" h="1216241">
                  <a:moveTo>
                    <a:pt x="69117" y="233922"/>
                  </a:moveTo>
                  <a:cubicBezTo>
                    <a:pt x="82433" y="230963"/>
                    <a:pt x="92898" y="231337"/>
                    <a:pt x="115410" y="221942"/>
                  </a:cubicBezTo>
                  <a:cubicBezTo>
                    <a:pt x="137922" y="212547"/>
                    <a:pt x="175056" y="193240"/>
                    <a:pt x="204187" y="177554"/>
                  </a:cubicBezTo>
                  <a:cubicBezTo>
                    <a:pt x="213581" y="172495"/>
                    <a:pt x="220861" y="163628"/>
                    <a:pt x="230820" y="159798"/>
                  </a:cubicBezTo>
                  <a:cubicBezTo>
                    <a:pt x="259656" y="148707"/>
                    <a:pt x="290107" y="142380"/>
                    <a:pt x="319596" y="133165"/>
                  </a:cubicBezTo>
                  <a:cubicBezTo>
                    <a:pt x="337460" y="127583"/>
                    <a:pt x="355107" y="121328"/>
                    <a:pt x="372862" y="115410"/>
                  </a:cubicBezTo>
                  <a:cubicBezTo>
                    <a:pt x="432047" y="124288"/>
                    <a:pt x="494380" y="121029"/>
                    <a:pt x="550416" y="142043"/>
                  </a:cubicBezTo>
                  <a:cubicBezTo>
                    <a:pt x="591978" y="157629"/>
                    <a:pt x="622848" y="193525"/>
                    <a:pt x="656948" y="221942"/>
                  </a:cubicBezTo>
                  <a:cubicBezTo>
                    <a:pt x="676238" y="238017"/>
                    <a:pt x="692459" y="257453"/>
                    <a:pt x="710214" y="275208"/>
                  </a:cubicBezTo>
                  <a:cubicBezTo>
                    <a:pt x="727969" y="292963"/>
                    <a:pt x="750561" y="306943"/>
                    <a:pt x="763480" y="328474"/>
                  </a:cubicBezTo>
                  <a:cubicBezTo>
                    <a:pt x="772358" y="343270"/>
                    <a:pt x="779760" y="359058"/>
                    <a:pt x="790113" y="372862"/>
                  </a:cubicBezTo>
                  <a:cubicBezTo>
                    <a:pt x="816048" y="407442"/>
                    <a:pt x="813305" y="392189"/>
                    <a:pt x="843379" y="417251"/>
                  </a:cubicBezTo>
                  <a:cubicBezTo>
                    <a:pt x="853024" y="425289"/>
                    <a:pt x="859796" y="436587"/>
                    <a:pt x="870012" y="443884"/>
                  </a:cubicBezTo>
                  <a:cubicBezTo>
                    <a:pt x="880781" y="451576"/>
                    <a:pt x="894033" y="455073"/>
                    <a:pt x="905523" y="461639"/>
                  </a:cubicBezTo>
                  <a:cubicBezTo>
                    <a:pt x="914787" y="466932"/>
                    <a:pt x="922613" y="474622"/>
                    <a:pt x="932156" y="479394"/>
                  </a:cubicBezTo>
                  <a:cubicBezTo>
                    <a:pt x="965591" y="496112"/>
                    <a:pt x="978144" y="497550"/>
                    <a:pt x="1012055" y="506027"/>
                  </a:cubicBezTo>
                  <a:cubicBezTo>
                    <a:pt x="1072578" y="503396"/>
                    <a:pt x="1251511" y="497889"/>
                    <a:pt x="1331651" y="488272"/>
                  </a:cubicBezTo>
                  <a:cubicBezTo>
                    <a:pt x="1367395" y="483983"/>
                    <a:pt x="1402955" y="477934"/>
                    <a:pt x="1438183" y="470517"/>
                  </a:cubicBezTo>
                  <a:cubicBezTo>
                    <a:pt x="1459264" y="466079"/>
                    <a:pt x="1479612" y="458680"/>
                    <a:pt x="1500326" y="452761"/>
                  </a:cubicBezTo>
                  <a:cubicBezTo>
                    <a:pt x="1512163" y="440924"/>
                    <a:pt x="1522623" y="427528"/>
                    <a:pt x="1535837" y="417251"/>
                  </a:cubicBezTo>
                  <a:cubicBezTo>
                    <a:pt x="1552541" y="404259"/>
                    <a:pt x="1616225" y="370892"/>
                    <a:pt x="1633492" y="363985"/>
                  </a:cubicBezTo>
                  <a:cubicBezTo>
                    <a:pt x="1659279" y="353670"/>
                    <a:pt x="1721168" y="348115"/>
                    <a:pt x="1740024" y="346229"/>
                  </a:cubicBezTo>
                  <a:lnTo>
                    <a:pt x="1935332" y="328474"/>
                  </a:lnTo>
                  <a:cubicBezTo>
                    <a:pt x="1947169" y="325515"/>
                    <a:pt x="1959665" y="324487"/>
                    <a:pt x="1970843" y="319596"/>
                  </a:cubicBezTo>
                  <a:cubicBezTo>
                    <a:pt x="2007216" y="303683"/>
                    <a:pt x="2038444" y="274116"/>
                    <a:pt x="2077375" y="266330"/>
                  </a:cubicBezTo>
                  <a:cubicBezTo>
                    <a:pt x="2187068" y="244393"/>
                    <a:pt x="2050031" y="271303"/>
                    <a:pt x="2175029" y="248575"/>
                  </a:cubicBezTo>
                  <a:cubicBezTo>
                    <a:pt x="2189875" y="245876"/>
                    <a:pt x="2204965" y="244033"/>
                    <a:pt x="2219418" y="239697"/>
                  </a:cubicBezTo>
                  <a:cubicBezTo>
                    <a:pt x="2234682" y="235118"/>
                    <a:pt x="2248688" y="226981"/>
                    <a:pt x="2263806" y="221942"/>
                  </a:cubicBezTo>
                  <a:cubicBezTo>
                    <a:pt x="2275381" y="218084"/>
                    <a:pt x="2287893" y="217348"/>
                    <a:pt x="2299317" y="213064"/>
                  </a:cubicBezTo>
                  <a:cubicBezTo>
                    <a:pt x="2311708" y="208417"/>
                    <a:pt x="2322436" y="199956"/>
                    <a:pt x="2334827" y="195309"/>
                  </a:cubicBezTo>
                  <a:cubicBezTo>
                    <a:pt x="2346251" y="191025"/>
                    <a:pt x="2358763" y="190289"/>
                    <a:pt x="2370338" y="186431"/>
                  </a:cubicBezTo>
                  <a:cubicBezTo>
                    <a:pt x="2385456" y="181392"/>
                    <a:pt x="2399930" y="174594"/>
                    <a:pt x="2414726" y="168676"/>
                  </a:cubicBezTo>
                  <a:cubicBezTo>
                    <a:pt x="2423604" y="159798"/>
                    <a:pt x="2431827" y="150214"/>
                    <a:pt x="2441360" y="142043"/>
                  </a:cubicBezTo>
                  <a:cubicBezTo>
                    <a:pt x="2464368" y="122322"/>
                    <a:pt x="2507211" y="95182"/>
                    <a:pt x="2530136" y="79899"/>
                  </a:cubicBezTo>
                  <a:cubicBezTo>
                    <a:pt x="2543888" y="59272"/>
                    <a:pt x="2567003" y="22934"/>
                    <a:pt x="2583402" y="8878"/>
                  </a:cubicBezTo>
                  <a:cubicBezTo>
                    <a:pt x="2590507" y="2788"/>
                    <a:pt x="2601157" y="2959"/>
                    <a:pt x="2610035" y="0"/>
                  </a:cubicBezTo>
                  <a:cubicBezTo>
                    <a:pt x="2621872" y="11837"/>
                    <a:pt x="2646038" y="18778"/>
                    <a:pt x="2645546" y="35511"/>
                  </a:cubicBezTo>
                  <a:cubicBezTo>
                    <a:pt x="2640542" y="205650"/>
                    <a:pt x="2640912" y="254753"/>
                    <a:pt x="2565647" y="355107"/>
                  </a:cubicBezTo>
                  <a:cubicBezTo>
                    <a:pt x="2551780" y="373597"/>
                    <a:pt x="2537602" y="392030"/>
                    <a:pt x="2521259" y="408373"/>
                  </a:cubicBezTo>
                  <a:cubicBezTo>
                    <a:pt x="2504916" y="424716"/>
                    <a:pt x="2485748" y="437965"/>
                    <a:pt x="2467993" y="452761"/>
                  </a:cubicBezTo>
                  <a:cubicBezTo>
                    <a:pt x="2451673" y="518040"/>
                    <a:pt x="2469847" y="462265"/>
                    <a:pt x="2423604" y="541538"/>
                  </a:cubicBezTo>
                  <a:cubicBezTo>
                    <a:pt x="2413602" y="558685"/>
                    <a:pt x="2406382" y="577326"/>
                    <a:pt x="2396971" y="594804"/>
                  </a:cubicBezTo>
                  <a:cubicBezTo>
                    <a:pt x="2385660" y="615810"/>
                    <a:pt x="2373297" y="636233"/>
                    <a:pt x="2361460" y="656948"/>
                  </a:cubicBezTo>
                  <a:cubicBezTo>
                    <a:pt x="2355542" y="680622"/>
                    <a:pt x="2354618" y="706143"/>
                    <a:pt x="2343705" y="727969"/>
                  </a:cubicBezTo>
                  <a:cubicBezTo>
                    <a:pt x="2336219" y="742942"/>
                    <a:pt x="2318471" y="750266"/>
                    <a:pt x="2308194" y="763480"/>
                  </a:cubicBezTo>
                  <a:cubicBezTo>
                    <a:pt x="2297600" y="777100"/>
                    <a:pt x="2291914" y="794064"/>
                    <a:pt x="2281561" y="807868"/>
                  </a:cubicBezTo>
                  <a:cubicBezTo>
                    <a:pt x="2274028" y="817912"/>
                    <a:pt x="2262965" y="824856"/>
                    <a:pt x="2254928" y="834501"/>
                  </a:cubicBezTo>
                  <a:cubicBezTo>
                    <a:pt x="2233328" y="860421"/>
                    <a:pt x="2216643" y="890542"/>
                    <a:pt x="2192785" y="914400"/>
                  </a:cubicBezTo>
                  <a:cubicBezTo>
                    <a:pt x="2175030" y="932155"/>
                    <a:pt x="2151877" y="952590"/>
                    <a:pt x="2139519" y="967666"/>
                  </a:cubicBezTo>
                  <a:cubicBezTo>
                    <a:pt x="2127161" y="982742"/>
                    <a:pt x="2129942" y="990657"/>
                    <a:pt x="2118638" y="1004853"/>
                  </a:cubicBezTo>
                  <a:cubicBezTo>
                    <a:pt x="2107334" y="1019049"/>
                    <a:pt x="2089770" y="1036846"/>
                    <a:pt x="2071697" y="1052842"/>
                  </a:cubicBezTo>
                  <a:cubicBezTo>
                    <a:pt x="2053624" y="1068838"/>
                    <a:pt x="2047152" y="1088515"/>
                    <a:pt x="2010201" y="1100831"/>
                  </a:cubicBezTo>
                  <a:cubicBezTo>
                    <a:pt x="1952541" y="1139271"/>
                    <a:pt x="1898983" y="1155577"/>
                    <a:pt x="1864311" y="1171853"/>
                  </a:cubicBezTo>
                  <a:cubicBezTo>
                    <a:pt x="1829639" y="1188129"/>
                    <a:pt x="1823707" y="1191858"/>
                    <a:pt x="1802167" y="1198486"/>
                  </a:cubicBezTo>
                  <a:cubicBezTo>
                    <a:pt x="1772291" y="1207679"/>
                    <a:pt x="1665811" y="1214917"/>
                    <a:pt x="1651247" y="1216241"/>
                  </a:cubicBezTo>
                  <a:cubicBezTo>
                    <a:pt x="1559511" y="1210323"/>
                    <a:pt x="1467486" y="1207865"/>
                    <a:pt x="1376039" y="1198486"/>
                  </a:cubicBezTo>
                  <a:cubicBezTo>
                    <a:pt x="1351764" y="1195996"/>
                    <a:pt x="1328596" y="1187018"/>
                    <a:pt x="1305018" y="1180730"/>
                  </a:cubicBezTo>
                  <a:cubicBezTo>
                    <a:pt x="1284202" y="1175179"/>
                    <a:pt x="1263658" y="1168643"/>
                    <a:pt x="1242874" y="1162975"/>
                  </a:cubicBezTo>
                  <a:cubicBezTo>
                    <a:pt x="1208388" y="1153570"/>
                    <a:pt x="1199957" y="1152616"/>
                    <a:pt x="1162975" y="1145220"/>
                  </a:cubicBezTo>
                  <a:cubicBezTo>
                    <a:pt x="1125579" y="1107822"/>
                    <a:pt x="1162889" y="1140738"/>
                    <a:pt x="1083076" y="1100831"/>
                  </a:cubicBezTo>
                  <a:cubicBezTo>
                    <a:pt x="1067643" y="1093114"/>
                    <a:pt x="1053881" y="1082379"/>
                    <a:pt x="1038688" y="1074198"/>
                  </a:cubicBezTo>
                  <a:cubicBezTo>
                    <a:pt x="1015383" y="1061650"/>
                    <a:pt x="991698" y="1049780"/>
                    <a:pt x="967666" y="1038688"/>
                  </a:cubicBezTo>
                  <a:cubicBezTo>
                    <a:pt x="953197" y="1032010"/>
                    <a:pt x="937268" y="1028563"/>
                    <a:pt x="923278" y="1020932"/>
                  </a:cubicBezTo>
                  <a:cubicBezTo>
                    <a:pt x="833199" y="971798"/>
                    <a:pt x="909480" y="992000"/>
                    <a:pt x="816746" y="976544"/>
                  </a:cubicBezTo>
                  <a:cubicBezTo>
                    <a:pt x="796031" y="967666"/>
                    <a:pt x="775527" y="958281"/>
                    <a:pt x="754602" y="949911"/>
                  </a:cubicBezTo>
                  <a:cubicBezTo>
                    <a:pt x="731127" y="940521"/>
                    <a:pt x="706195" y="934585"/>
                    <a:pt x="683581" y="923278"/>
                  </a:cubicBezTo>
                  <a:cubicBezTo>
                    <a:pt x="652714" y="907845"/>
                    <a:pt x="625671" y="885445"/>
                    <a:pt x="594804" y="870012"/>
                  </a:cubicBezTo>
                  <a:cubicBezTo>
                    <a:pt x="565309" y="855265"/>
                    <a:pt x="557760" y="853326"/>
                    <a:pt x="532660" y="834501"/>
                  </a:cubicBezTo>
                  <a:cubicBezTo>
                    <a:pt x="493832" y="805380"/>
                    <a:pt x="451571" y="780042"/>
                    <a:pt x="417251" y="745724"/>
                  </a:cubicBezTo>
                  <a:cubicBezTo>
                    <a:pt x="411332" y="739806"/>
                    <a:pt x="406762" y="732122"/>
                    <a:pt x="399495" y="727969"/>
                  </a:cubicBezTo>
                  <a:cubicBezTo>
                    <a:pt x="385659" y="720063"/>
                    <a:pt x="369548" y="716953"/>
                    <a:pt x="355107" y="710214"/>
                  </a:cubicBezTo>
                  <a:cubicBezTo>
                    <a:pt x="240080" y="656534"/>
                    <a:pt x="304083" y="675263"/>
                    <a:pt x="230820" y="656948"/>
                  </a:cubicBezTo>
                  <a:cubicBezTo>
                    <a:pt x="216024" y="645111"/>
                    <a:pt x="201755" y="632582"/>
                    <a:pt x="186431" y="621437"/>
                  </a:cubicBezTo>
                  <a:cubicBezTo>
                    <a:pt x="169173" y="608886"/>
                    <a:pt x="149224" y="599978"/>
                    <a:pt x="133165" y="585926"/>
                  </a:cubicBezTo>
                  <a:cubicBezTo>
                    <a:pt x="115875" y="570797"/>
                    <a:pt x="110500" y="540910"/>
                    <a:pt x="97655" y="523783"/>
                  </a:cubicBezTo>
                  <a:cubicBezTo>
                    <a:pt x="87611" y="510391"/>
                    <a:pt x="73981" y="500109"/>
                    <a:pt x="62144" y="488272"/>
                  </a:cubicBezTo>
                  <a:cubicBezTo>
                    <a:pt x="56226" y="476435"/>
                    <a:pt x="50955" y="464251"/>
                    <a:pt x="44389" y="452761"/>
                  </a:cubicBezTo>
                  <a:cubicBezTo>
                    <a:pt x="39095" y="443497"/>
                    <a:pt x="29221" y="436479"/>
                    <a:pt x="26633" y="426128"/>
                  </a:cubicBezTo>
                  <a:cubicBezTo>
                    <a:pt x="20134" y="400131"/>
                    <a:pt x="23011" y="372505"/>
                    <a:pt x="17756" y="346229"/>
                  </a:cubicBezTo>
                  <a:cubicBezTo>
                    <a:pt x="14086" y="327877"/>
                    <a:pt x="5919" y="310718"/>
                    <a:pt x="0" y="292963"/>
                  </a:cubicBezTo>
                  <a:cubicBezTo>
                    <a:pt x="8475" y="267540"/>
                    <a:pt x="8129" y="255343"/>
                    <a:pt x="35511" y="239697"/>
                  </a:cubicBezTo>
                  <a:cubicBezTo>
                    <a:pt x="46105" y="233644"/>
                    <a:pt x="55801" y="236881"/>
                    <a:pt x="69117" y="2339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E0C6CF0-545C-2B7B-4AB0-2CF90782C189}"/>
                </a:ext>
              </a:extLst>
            </p:cNvPr>
            <p:cNvSpPr/>
            <p:nvPr/>
          </p:nvSpPr>
          <p:spPr>
            <a:xfrm>
              <a:off x="4212619" y="1411908"/>
              <a:ext cx="2995714" cy="1473693"/>
            </a:xfrm>
            <a:custGeom>
              <a:avLst/>
              <a:gdLst>
                <a:gd name="connsiteX0" fmla="*/ 169011 w 2779046"/>
                <a:gd name="connsiteY0" fmla="*/ 532660 h 1349406"/>
                <a:gd name="connsiteX1" fmla="*/ 106867 w 2779046"/>
                <a:gd name="connsiteY1" fmla="*/ 568171 h 1349406"/>
                <a:gd name="connsiteX2" fmla="*/ 26968 w 2779046"/>
                <a:gd name="connsiteY2" fmla="*/ 612559 h 1349406"/>
                <a:gd name="connsiteX3" fmla="*/ 18090 w 2779046"/>
                <a:gd name="connsiteY3" fmla="*/ 648070 h 1349406"/>
                <a:gd name="connsiteX4" fmla="*/ 335 w 2779046"/>
                <a:gd name="connsiteY4" fmla="*/ 692458 h 1349406"/>
                <a:gd name="connsiteX5" fmla="*/ 9213 w 2779046"/>
                <a:gd name="connsiteY5" fmla="*/ 763479 h 1349406"/>
                <a:gd name="connsiteX6" fmla="*/ 71356 w 2779046"/>
                <a:gd name="connsiteY6" fmla="*/ 932155 h 1349406"/>
                <a:gd name="connsiteX7" fmla="*/ 115745 w 2779046"/>
                <a:gd name="connsiteY7" fmla="*/ 1047565 h 1349406"/>
                <a:gd name="connsiteX8" fmla="*/ 142378 w 2779046"/>
                <a:gd name="connsiteY8" fmla="*/ 1065320 h 1349406"/>
                <a:gd name="connsiteX9" fmla="*/ 355442 w 2779046"/>
                <a:gd name="connsiteY9" fmla="*/ 1003177 h 1349406"/>
                <a:gd name="connsiteX10" fmla="*/ 382075 w 2779046"/>
                <a:gd name="connsiteY10" fmla="*/ 985421 h 1349406"/>
                <a:gd name="connsiteX11" fmla="*/ 701671 w 2779046"/>
                <a:gd name="connsiteY11" fmla="*/ 1003177 h 1349406"/>
                <a:gd name="connsiteX12" fmla="*/ 808203 w 2779046"/>
                <a:gd name="connsiteY12" fmla="*/ 1091953 h 1349406"/>
                <a:gd name="connsiteX13" fmla="*/ 923613 w 2779046"/>
                <a:gd name="connsiteY13" fmla="*/ 1260629 h 1349406"/>
                <a:gd name="connsiteX14" fmla="*/ 959123 w 2779046"/>
                <a:gd name="connsiteY14" fmla="*/ 1287262 h 1349406"/>
                <a:gd name="connsiteX15" fmla="*/ 968001 w 2779046"/>
                <a:gd name="connsiteY15" fmla="*/ 1313895 h 1349406"/>
                <a:gd name="connsiteX16" fmla="*/ 1047900 w 2779046"/>
                <a:gd name="connsiteY16" fmla="*/ 1349406 h 1349406"/>
                <a:gd name="connsiteX17" fmla="*/ 1527294 w 2779046"/>
                <a:gd name="connsiteY17" fmla="*/ 1340528 h 1349406"/>
                <a:gd name="connsiteX18" fmla="*/ 1660459 w 2779046"/>
                <a:gd name="connsiteY18" fmla="*/ 1322773 h 1349406"/>
                <a:gd name="connsiteX19" fmla="*/ 1811380 w 2779046"/>
                <a:gd name="connsiteY19" fmla="*/ 1260629 h 1349406"/>
                <a:gd name="connsiteX20" fmla="*/ 1838013 w 2779046"/>
                <a:gd name="connsiteY20" fmla="*/ 1242874 h 1349406"/>
                <a:gd name="connsiteX21" fmla="*/ 1944545 w 2779046"/>
                <a:gd name="connsiteY21" fmla="*/ 1225118 h 1349406"/>
                <a:gd name="connsiteX22" fmla="*/ 2113220 w 2779046"/>
                <a:gd name="connsiteY22" fmla="*/ 1189608 h 1349406"/>
                <a:gd name="connsiteX23" fmla="*/ 2157609 w 2779046"/>
                <a:gd name="connsiteY23" fmla="*/ 1171852 h 1349406"/>
                <a:gd name="connsiteX24" fmla="*/ 2264141 w 2779046"/>
                <a:gd name="connsiteY24" fmla="*/ 1136342 h 1349406"/>
                <a:gd name="connsiteX25" fmla="*/ 2335162 w 2779046"/>
                <a:gd name="connsiteY25" fmla="*/ 1118586 h 1349406"/>
                <a:gd name="connsiteX26" fmla="*/ 2397306 w 2779046"/>
                <a:gd name="connsiteY26" fmla="*/ 1100831 h 1349406"/>
                <a:gd name="connsiteX27" fmla="*/ 2557104 w 2779046"/>
                <a:gd name="connsiteY27" fmla="*/ 1047565 h 1349406"/>
                <a:gd name="connsiteX28" fmla="*/ 2601492 w 2779046"/>
                <a:gd name="connsiteY28" fmla="*/ 1012054 h 1349406"/>
                <a:gd name="connsiteX29" fmla="*/ 2637003 w 2779046"/>
                <a:gd name="connsiteY29" fmla="*/ 1003177 h 1349406"/>
                <a:gd name="connsiteX30" fmla="*/ 2681391 w 2779046"/>
                <a:gd name="connsiteY30" fmla="*/ 976544 h 1349406"/>
                <a:gd name="connsiteX31" fmla="*/ 2708024 w 2779046"/>
                <a:gd name="connsiteY31" fmla="*/ 958788 h 1349406"/>
                <a:gd name="connsiteX32" fmla="*/ 2734657 w 2779046"/>
                <a:gd name="connsiteY32" fmla="*/ 923278 h 1349406"/>
                <a:gd name="connsiteX33" fmla="*/ 2752413 w 2779046"/>
                <a:gd name="connsiteY33" fmla="*/ 719091 h 1349406"/>
                <a:gd name="connsiteX34" fmla="*/ 2779046 w 2779046"/>
                <a:gd name="connsiteY34" fmla="*/ 630314 h 1349406"/>
                <a:gd name="connsiteX35" fmla="*/ 2770168 w 2779046"/>
                <a:gd name="connsiteY35" fmla="*/ 443883 h 1349406"/>
                <a:gd name="connsiteX36" fmla="*/ 2734657 w 2779046"/>
                <a:gd name="connsiteY36" fmla="*/ 399495 h 1349406"/>
                <a:gd name="connsiteX37" fmla="*/ 2699147 w 2779046"/>
                <a:gd name="connsiteY37" fmla="*/ 346229 h 1349406"/>
                <a:gd name="connsiteX38" fmla="*/ 2619248 w 2779046"/>
                <a:gd name="connsiteY38" fmla="*/ 195309 h 1349406"/>
                <a:gd name="connsiteX39" fmla="*/ 2592615 w 2779046"/>
                <a:gd name="connsiteY39" fmla="*/ 124287 h 1349406"/>
                <a:gd name="connsiteX40" fmla="*/ 2574859 w 2779046"/>
                <a:gd name="connsiteY40" fmla="*/ 53266 h 1349406"/>
                <a:gd name="connsiteX41" fmla="*/ 2565982 w 2779046"/>
                <a:gd name="connsiteY41" fmla="*/ 17755 h 1349406"/>
                <a:gd name="connsiteX42" fmla="*/ 2548226 w 2779046"/>
                <a:gd name="connsiteY42" fmla="*/ 0 h 1349406"/>
                <a:gd name="connsiteX43" fmla="*/ 2379550 w 2779046"/>
                <a:gd name="connsiteY43" fmla="*/ 26633 h 1349406"/>
                <a:gd name="connsiteX44" fmla="*/ 2255263 w 2779046"/>
                <a:gd name="connsiteY44" fmla="*/ 79899 h 1349406"/>
                <a:gd name="connsiteX45" fmla="*/ 2193119 w 2779046"/>
                <a:gd name="connsiteY45" fmla="*/ 97654 h 1349406"/>
                <a:gd name="connsiteX46" fmla="*/ 2095465 w 2779046"/>
                <a:gd name="connsiteY46" fmla="*/ 159798 h 1349406"/>
                <a:gd name="connsiteX47" fmla="*/ 2024444 w 2779046"/>
                <a:gd name="connsiteY47" fmla="*/ 204186 h 1349406"/>
                <a:gd name="connsiteX48" fmla="*/ 1935667 w 2779046"/>
                <a:gd name="connsiteY48" fmla="*/ 239697 h 1349406"/>
                <a:gd name="connsiteX49" fmla="*/ 1846890 w 2779046"/>
                <a:gd name="connsiteY49" fmla="*/ 301841 h 1349406"/>
                <a:gd name="connsiteX50" fmla="*/ 1802502 w 2779046"/>
                <a:gd name="connsiteY50" fmla="*/ 310718 h 1349406"/>
                <a:gd name="connsiteX51" fmla="*/ 1589438 w 2779046"/>
                <a:gd name="connsiteY51" fmla="*/ 337351 h 1349406"/>
                <a:gd name="connsiteX52" fmla="*/ 1536172 w 2779046"/>
                <a:gd name="connsiteY52" fmla="*/ 355107 h 1349406"/>
                <a:gd name="connsiteX53" fmla="*/ 1340863 w 2779046"/>
                <a:gd name="connsiteY53" fmla="*/ 346229 h 1349406"/>
                <a:gd name="connsiteX54" fmla="*/ 1314230 w 2779046"/>
                <a:gd name="connsiteY54" fmla="*/ 337351 h 1349406"/>
                <a:gd name="connsiteX55" fmla="*/ 1252086 w 2779046"/>
                <a:gd name="connsiteY55" fmla="*/ 319596 h 1349406"/>
                <a:gd name="connsiteX56" fmla="*/ 1207698 w 2779046"/>
                <a:gd name="connsiteY56" fmla="*/ 301841 h 1349406"/>
                <a:gd name="connsiteX57" fmla="*/ 1127799 w 2779046"/>
                <a:gd name="connsiteY57" fmla="*/ 284085 h 1349406"/>
                <a:gd name="connsiteX58" fmla="*/ 879224 w 2779046"/>
                <a:gd name="connsiteY58" fmla="*/ 292963 h 1349406"/>
                <a:gd name="connsiteX59" fmla="*/ 808203 w 2779046"/>
                <a:gd name="connsiteY59" fmla="*/ 301841 h 1349406"/>
                <a:gd name="connsiteX60" fmla="*/ 728304 w 2779046"/>
                <a:gd name="connsiteY60" fmla="*/ 355107 h 1349406"/>
                <a:gd name="connsiteX61" fmla="*/ 639527 w 2779046"/>
                <a:gd name="connsiteY61" fmla="*/ 399495 h 1349406"/>
                <a:gd name="connsiteX62" fmla="*/ 595139 w 2779046"/>
                <a:gd name="connsiteY62" fmla="*/ 426128 h 1349406"/>
                <a:gd name="connsiteX63" fmla="*/ 532995 w 2779046"/>
                <a:gd name="connsiteY63" fmla="*/ 443883 h 1349406"/>
                <a:gd name="connsiteX64" fmla="*/ 470851 w 2779046"/>
                <a:gd name="connsiteY64" fmla="*/ 470516 h 1349406"/>
                <a:gd name="connsiteX65" fmla="*/ 373197 w 2779046"/>
                <a:gd name="connsiteY65" fmla="*/ 514905 h 1349406"/>
                <a:gd name="connsiteX66" fmla="*/ 293298 w 2779046"/>
                <a:gd name="connsiteY66" fmla="*/ 541538 h 1349406"/>
                <a:gd name="connsiteX67" fmla="*/ 248910 w 2779046"/>
                <a:gd name="connsiteY67" fmla="*/ 568171 h 1349406"/>
                <a:gd name="connsiteX68" fmla="*/ 169011 w 2779046"/>
                <a:gd name="connsiteY68" fmla="*/ 532660 h 134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779046" h="1349406">
                  <a:moveTo>
                    <a:pt x="169011" y="532660"/>
                  </a:moveTo>
                  <a:cubicBezTo>
                    <a:pt x="145337" y="532660"/>
                    <a:pt x="127873" y="556860"/>
                    <a:pt x="106867" y="568171"/>
                  </a:cubicBezTo>
                  <a:cubicBezTo>
                    <a:pt x="25212" y="612139"/>
                    <a:pt x="80247" y="577040"/>
                    <a:pt x="26968" y="612559"/>
                  </a:cubicBezTo>
                  <a:cubicBezTo>
                    <a:pt x="24009" y="624396"/>
                    <a:pt x="21948" y="636495"/>
                    <a:pt x="18090" y="648070"/>
                  </a:cubicBezTo>
                  <a:cubicBezTo>
                    <a:pt x="13051" y="663188"/>
                    <a:pt x="1557" y="676569"/>
                    <a:pt x="335" y="692458"/>
                  </a:cubicBezTo>
                  <a:cubicBezTo>
                    <a:pt x="-1495" y="716246"/>
                    <a:pt x="4534" y="740084"/>
                    <a:pt x="9213" y="763479"/>
                  </a:cubicBezTo>
                  <a:cubicBezTo>
                    <a:pt x="31658" y="875702"/>
                    <a:pt x="24187" y="849608"/>
                    <a:pt x="71356" y="932155"/>
                  </a:cubicBezTo>
                  <a:cubicBezTo>
                    <a:pt x="83516" y="980796"/>
                    <a:pt x="83473" y="1009914"/>
                    <a:pt x="115745" y="1047565"/>
                  </a:cubicBezTo>
                  <a:cubicBezTo>
                    <a:pt x="122689" y="1055666"/>
                    <a:pt x="133500" y="1059402"/>
                    <a:pt x="142378" y="1065320"/>
                  </a:cubicBezTo>
                  <a:cubicBezTo>
                    <a:pt x="285224" y="1029609"/>
                    <a:pt x="214185" y="1050262"/>
                    <a:pt x="355442" y="1003177"/>
                  </a:cubicBezTo>
                  <a:cubicBezTo>
                    <a:pt x="364320" y="997258"/>
                    <a:pt x="371953" y="988795"/>
                    <a:pt x="382075" y="985421"/>
                  </a:cubicBezTo>
                  <a:cubicBezTo>
                    <a:pt x="469007" y="956444"/>
                    <a:pt x="686767" y="1001687"/>
                    <a:pt x="701671" y="1003177"/>
                  </a:cubicBezTo>
                  <a:cubicBezTo>
                    <a:pt x="737182" y="1032769"/>
                    <a:pt x="784421" y="1052316"/>
                    <a:pt x="808203" y="1091953"/>
                  </a:cubicBezTo>
                  <a:cubicBezTo>
                    <a:pt x="829018" y="1126646"/>
                    <a:pt x="888980" y="1234654"/>
                    <a:pt x="923613" y="1260629"/>
                  </a:cubicBezTo>
                  <a:lnTo>
                    <a:pt x="959123" y="1287262"/>
                  </a:lnTo>
                  <a:cubicBezTo>
                    <a:pt x="962082" y="1296140"/>
                    <a:pt x="961384" y="1307278"/>
                    <a:pt x="968001" y="1313895"/>
                  </a:cubicBezTo>
                  <a:cubicBezTo>
                    <a:pt x="993598" y="1339492"/>
                    <a:pt x="1016335" y="1341515"/>
                    <a:pt x="1047900" y="1349406"/>
                  </a:cubicBezTo>
                  <a:lnTo>
                    <a:pt x="1527294" y="1340528"/>
                  </a:lnTo>
                  <a:cubicBezTo>
                    <a:pt x="1567552" y="1339250"/>
                    <a:pt x="1619406" y="1329615"/>
                    <a:pt x="1660459" y="1322773"/>
                  </a:cubicBezTo>
                  <a:cubicBezTo>
                    <a:pt x="1768505" y="1268749"/>
                    <a:pt x="1717424" y="1287473"/>
                    <a:pt x="1811380" y="1260629"/>
                  </a:cubicBezTo>
                  <a:cubicBezTo>
                    <a:pt x="1820258" y="1254711"/>
                    <a:pt x="1827704" y="1245623"/>
                    <a:pt x="1838013" y="1242874"/>
                  </a:cubicBezTo>
                  <a:cubicBezTo>
                    <a:pt x="1872798" y="1233598"/>
                    <a:pt x="1944545" y="1225118"/>
                    <a:pt x="1944545" y="1225118"/>
                  </a:cubicBezTo>
                  <a:cubicBezTo>
                    <a:pt x="2046839" y="1184201"/>
                    <a:pt x="1923131" y="1229627"/>
                    <a:pt x="2113220" y="1189608"/>
                  </a:cubicBezTo>
                  <a:cubicBezTo>
                    <a:pt x="2128814" y="1186325"/>
                    <a:pt x="2142581" y="1177156"/>
                    <a:pt x="2157609" y="1171852"/>
                  </a:cubicBezTo>
                  <a:cubicBezTo>
                    <a:pt x="2192907" y="1159394"/>
                    <a:pt x="2228288" y="1147098"/>
                    <a:pt x="2264141" y="1136342"/>
                  </a:cubicBezTo>
                  <a:cubicBezTo>
                    <a:pt x="2287514" y="1129330"/>
                    <a:pt x="2311584" y="1124874"/>
                    <a:pt x="2335162" y="1118586"/>
                  </a:cubicBezTo>
                  <a:cubicBezTo>
                    <a:pt x="2355978" y="1113035"/>
                    <a:pt x="2376591" y="1106749"/>
                    <a:pt x="2397306" y="1100831"/>
                  </a:cubicBezTo>
                  <a:cubicBezTo>
                    <a:pt x="2465259" y="1032878"/>
                    <a:pt x="2378056" y="1110232"/>
                    <a:pt x="2557104" y="1047565"/>
                  </a:cubicBezTo>
                  <a:cubicBezTo>
                    <a:pt x="2574988" y="1041305"/>
                    <a:pt x="2584928" y="1021256"/>
                    <a:pt x="2601492" y="1012054"/>
                  </a:cubicBezTo>
                  <a:cubicBezTo>
                    <a:pt x="2612158" y="1006129"/>
                    <a:pt x="2625166" y="1006136"/>
                    <a:pt x="2637003" y="1003177"/>
                  </a:cubicBezTo>
                  <a:cubicBezTo>
                    <a:pt x="2651799" y="994299"/>
                    <a:pt x="2666759" y="985689"/>
                    <a:pt x="2681391" y="976544"/>
                  </a:cubicBezTo>
                  <a:cubicBezTo>
                    <a:pt x="2690439" y="970889"/>
                    <a:pt x="2700479" y="966333"/>
                    <a:pt x="2708024" y="958788"/>
                  </a:cubicBezTo>
                  <a:cubicBezTo>
                    <a:pt x="2718486" y="948326"/>
                    <a:pt x="2725779" y="935115"/>
                    <a:pt x="2734657" y="923278"/>
                  </a:cubicBezTo>
                  <a:cubicBezTo>
                    <a:pt x="2759225" y="751307"/>
                    <a:pt x="2721869" y="1024540"/>
                    <a:pt x="2752413" y="719091"/>
                  </a:cubicBezTo>
                  <a:cubicBezTo>
                    <a:pt x="2754330" y="699917"/>
                    <a:pt x="2775069" y="642243"/>
                    <a:pt x="2779046" y="630314"/>
                  </a:cubicBezTo>
                  <a:cubicBezTo>
                    <a:pt x="2776087" y="568170"/>
                    <a:pt x="2781917" y="504978"/>
                    <a:pt x="2770168" y="443883"/>
                  </a:cubicBezTo>
                  <a:cubicBezTo>
                    <a:pt x="2766590" y="425276"/>
                    <a:pt x="2745802" y="414819"/>
                    <a:pt x="2734657" y="399495"/>
                  </a:cubicBezTo>
                  <a:cubicBezTo>
                    <a:pt x="2722106" y="382237"/>
                    <a:pt x="2710457" y="364325"/>
                    <a:pt x="2699147" y="346229"/>
                  </a:cubicBezTo>
                  <a:cubicBezTo>
                    <a:pt x="2650499" y="268392"/>
                    <a:pt x="2648887" y="269408"/>
                    <a:pt x="2619248" y="195309"/>
                  </a:cubicBezTo>
                  <a:cubicBezTo>
                    <a:pt x="2609858" y="171834"/>
                    <a:pt x="2600157" y="148420"/>
                    <a:pt x="2592615" y="124287"/>
                  </a:cubicBezTo>
                  <a:cubicBezTo>
                    <a:pt x="2585336" y="100996"/>
                    <a:pt x="2580777" y="76940"/>
                    <a:pt x="2574859" y="53266"/>
                  </a:cubicBezTo>
                  <a:cubicBezTo>
                    <a:pt x="2571900" y="41429"/>
                    <a:pt x="2574610" y="26382"/>
                    <a:pt x="2565982" y="17755"/>
                  </a:cubicBezTo>
                  <a:lnTo>
                    <a:pt x="2548226" y="0"/>
                  </a:lnTo>
                  <a:cubicBezTo>
                    <a:pt x="2492001" y="8878"/>
                    <a:pt x="2435116" y="14285"/>
                    <a:pt x="2379550" y="26633"/>
                  </a:cubicBezTo>
                  <a:cubicBezTo>
                    <a:pt x="2305574" y="43072"/>
                    <a:pt x="2318870" y="55435"/>
                    <a:pt x="2255263" y="79899"/>
                  </a:cubicBezTo>
                  <a:cubicBezTo>
                    <a:pt x="2235155" y="87633"/>
                    <a:pt x="2213834" y="91736"/>
                    <a:pt x="2193119" y="97654"/>
                  </a:cubicBezTo>
                  <a:cubicBezTo>
                    <a:pt x="2126866" y="163909"/>
                    <a:pt x="2192930" y="106636"/>
                    <a:pt x="2095465" y="159798"/>
                  </a:cubicBezTo>
                  <a:cubicBezTo>
                    <a:pt x="2034015" y="193316"/>
                    <a:pt x="2086919" y="180758"/>
                    <a:pt x="2024444" y="204186"/>
                  </a:cubicBezTo>
                  <a:cubicBezTo>
                    <a:pt x="1956780" y="229560"/>
                    <a:pt x="2020825" y="188602"/>
                    <a:pt x="1935667" y="239697"/>
                  </a:cubicBezTo>
                  <a:cubicBezTo>
                    <a:pt x="1895173" y="263993"/>
                    <a:pt x="1895033" y="279958"/>
                    <a:pt x="1846890" y="301841"/>
                  </a:cubicBezTo>
                  <a:cubicBezTo>
                    <a:pt x="1833153" y="308085"/>
                    <a:pt x="1817298" y="307759"/>
                    <a:pt x="1802502" y="310718"/>
                  </a:cubicBezTo>
                  <a:cubicBezTo>
                    <a:pt x="1720241" y="365560"/>
                    <a:pt x="1809051" y="312950"/>
                    <a:pt x="1589438" y="337351"/>
                  </a:cubicBezTo>
                  <a:cubicBezTo>
                    <a:pt x="1570837" y="339418"/>
                    <a:pt x="1553927" y="349188"/>
                    <a:pt x="1536172" y="355107"/>
                  </a:cubicBezTo>
                  <a:cubicBezTo>
                    <a:pt x="1471069" y="352148"/>
                    <a:pt x="1405826" y="351426"/>
                    <a:pt x="1340863" y="346229"/>
                  </a:cubicBezTo>
                  <a:cubicBezTo>
                    <a:pt x="1331535" y="345483"/>
                    <a:pt x="1323228" y="339922"/>
                    <a:pt x="1314230" y="337351"/>
                  </a:cubicBezTo>
                  <a:cubicBezTo>
                    <a:pt x="1275039" y="326154"/>
                    <a:pt x="1286154" y="332371"/>
                    <a:pt x="1252086" y="319596"/>
                  </a:cubicBezTo>
                  <a:cubicBezTo>
                    <a:pt x="1237165" y="314001"/>
                    <a:pt x="1222816" y="306880"/>
                    <a:pt x="1207698" y="301841"/>
                  </a:cubicBezTo>
                  <a:cubicBezTo>
                    <a:pt x="1188891" y="295572"/>
                    <a:pt x="1145390" y="287603"/>
                    <a:pt x="1127799" y="284085"/>
                  </a:cubicBezTo>
                  <a:lnTo>
                    <a:pt x="879224" y="292963"/>
                  </a:lnTo>
                  <a:cubicBezTo>
                    <a:pt x="855403" y="294286"/>
                    <a:pt x="830264" y="292757"/>
                    <a:pt x="808203" y="301841"/>
                  </a:cubicBezTo>
                  <a:cubicBezTo>
                    <a:pt x="778605" y="314028"/>
                    <a:pt x="756005" y="339069"/>
                    <a:pt x="728304" y="355107"/>
                  </a:cubicBezTo>
                  <a:cubicBezTo>
                    <a:pt x="699671" y="371684"/>
                    <a:pt x="668720" y="383926"/>
                    <a:pt x="639527" y="399495"/>
                  </a:cubicBezTo>
                  <a:cubicBezTo>
                    <a:pt x="624302" y="407615"/>
                    <a:pt x="611067" y="419492"/>
                    <a:pt x="595139" y="426128"/>
                  </a:cubicBezTo>
                  <a:cubicBezTo>
                    <a:pt x="575253" y="434414"/>
                    <a:pt x="553283" y="436637"/>
                    <a:pt x="532995" y="443883"/>
                  </a:cubicBezTo>
                  <a:cubicBezTo>
                    <a:pt x="511771" y="451463"/>
                    <a:pt x="491368" y="461190"/>
                    <a:pt x="470851" y="470516"/>
                  </a:cubicBezTo>
                  <a:cubicBezTo>
                    <a:pt x="412746" y="496928"/>
                    <a:pt x="451656" y="485483"/>
                    <a:pt x="373197" y="514905"/>
                  </a:cubicBezTo>
                  <a:cubicBezTo>
                    <a:pt x="346911" y="524762"/>
                    <a:pt x="319102" y="530479"/>
                    <a:pt x="293298" y="541538"/>
                  </a:cubicBezTo>
                  <a:cubicBezTo>
                    <a:pt x="277438" y="548335"/>
                    <a:pt x="264343" y="560454"/>
                    <a:pt x="248910" y="568171"/>
                  </a:cubicBezTo>
                  <a:cubicBezTo>
                    <a:pt x="216184" y="584534"/>
                    <a:pt x="192685" y="532660"/>
                    <a:pt x="169011" y="5326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500DE094-68DC-EC0B-B6AB-5F11093C9955}"/>
                </a:ext>
              </a:extLst>
            </p:cNvPr>
            <p:cNvSpPr/>
            <p:nvPr/>
          </p:nvSpPr>
          <p:spPr>
            <a:xfrm>
              <a:off x="4324350" y="209550"/>
              <a:ext cx="2657475" cy="1819275"/>
            </a:xfrm>
            <a:custGeom>
              <a:avLst/>
              <a:gdLst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14500 w 2657475"/>
                <a:gd name="connsiteY18" fmla="*/ 159067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00275 w 2657475"/>
                <a:gd name="connsiteY23" fmla="*/ 147637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37360 w 2657475"/>
                <a:gd name="connsiteY18" fmla="*/ 160591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00275 w 2657475"/>
                <a:gd name="connsiteY23" fmla="*/ 147637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37360 w 2657475"/>
                <a:gd name="connsiteY18" fmla="*/ 160591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26945 w 2657475"/>
                <a:gd name="connsiteY23" fmla="*/ 148780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2657475" h="1819275">
                  <a:moveTo>
                    <a:pt x="28575" y="857250"/>
                  </a:moveTo>
                  <a:cubicBezTo>
                    <a:pt x="17463" y="904875"/>
                    <a:pt x="28793" y="999252"/>
                    <a:pt x="9525" y="1076325"/>
                  </a:cubicBezTo>
                  <a:cubicBezTo>
                    <a:pt x="7090" y="1086065"/>
                    <a:pt x="3175" y="1095375"/>
                    <a:pt x="0" y="1104900"/>
                  </a:cubicBezTo>
                  <a:cubicBezTo>
                    <a:pt x="3175" y="1273175"/>
                    <a:pt x="3623" y="1441524"/>
                    <a:pt x="9525" y="1609725"/>
                  </a:cubicBezTo>
                  <a:cubicBezTo>
                    <a:pt x="9984" y="1622808"/>
                    <a:pt x="16708" y="1634945"/>
                    <a:pt x="19050" y="1647825"/>
                  </a:cubicBezTo>
                  <a:cubicBezTo>
                    <a:pt x="53093" y="1835061"/>
                    <a:pt x="3406" y="1614729"/>
                    <a:pt x="47625" y="1762125"/>
                  </a:cubicBezTo>
                  <a:cubicBezTo>
                    <a:pt x="52277" y="1777632"/>
                    <a:pt x="46786" y="1797313"/>
                    <a:pt x="57150" y="1809750"/>
                  </a:cubicBezTo>
                  <a:cubicBezTo>
                    <a:pt x="65531" y="1819807"/>
                    <a:pt x="82550" y="1816100"/>
                    <a:pt x="95250" y="1819275"/>
                  </a:cubicBezTo>
                  <a:cubicBezTo>
                    <a:pt x="184150" y="1812925"/>
                    <a:pt x="274554" y="1817704"/>
                    <a:pt x="361950" y="1800225"/>
                  </a:cubicBezTo>
                  <a:cubicBezTo>
                    <a:pt x="388732" y="1794869"/>
                    <a:pt x="405583" y="1767263"/>
                    <a:pt x="428625" y="1752600"/>
                  </a:cubicBezTo>
                  <a:cubicBezTo>
                    <a:pt x="440604" y="1744977"/>
                    <a:pt x="454397" y="1740595"/>
                    <a:pt x="466725" y="1733550"/>
                  </a:cubicBezTo>
                  <a:cubicBezTo>
                    <a:pt x="523135" y="1701316"/>
                    <a:pt x="464921" y="1721709"/>
                    <a:pt x="552450" y="1695450"/>
                  </a:cubicBezTo>
                  <a:cubicBezTo>
                    <a:pt x="564989" y="1691688"/>
                    <a:pt x="577920" y="1689369"/>
                    <a:pt x="590550" y="1685925"/>
                  </a:cubicBezTo>
                  <a:cubicBezTo>
                    <a:pt x="612850" y="1679843"/>
                    <a:pt x="634519" y="1671200"/>
                    <a:pt x="657225" y="1666875"/>
                  </a:cubicBezTo>
                  <a:cubicBezTo>
                    <a:pt x="701333" y="1658473"/>
                    <a:pt x="790575" y="1647825"/>
                    <a:pt x="790575" y="1647825"/>
                  </a:cubicBezTo>
                  <a:cubicBezTo>
                    <a:pt x="899103" y="1593561"/>
                    <a:pt x="834628" y="1619250"/>
                    <a:pt x="1076325" y="1619250"/>
                  </a:cubicBezTo>
                  <a:cubicBezTo>
                    <a:pt x="1146247" y="1619250"/>
                    <a:pt x="1216025" y="1625600"/>
                    <a:pt x="1285875" y="1628775"/>
                  </a:cubicBezTo>
                  <a:lnTo>
                    <a:pt x="1609725" y="1619250"/>
                  </a:lnTo>
                  <a:cubicBezTo>
                    <a:pt x="1767004" y="1611578"/>
                    <a:pt x="1630766" y="1632563"/>
                    <a:pt x="1737360" y="1605915"/>
                  </a:cubicBezTo>
                  <a:cubicBezTo>
                    <a:pt x="1762193" y="1599707"/>
                    <a:pt x="1765300" y="1584325"/>
                    <a:pt x="1790700" y="1581150"/>
                  </a:cubicBezTo>
                  <a:cubicBezTo>
                    <a:pt x="1800225" y="1577975"/>
                    <a:pt x="1809430" y="1573594"/>
                    <a:pt x="1819275" y="1571625"/>
                  </a:cubicBezTo>
                  <a:cubicBezTo>
                    <a:pt x="1880825" y="1559315"/>
                    <a:pt x="1961295" y="1556718"/>
                    <a:pt x="2019300" y="1552575"/>
                  </a:cubicBezTo>
                  <a:cubicBezTo>
                    <a:pt x="2032000" y="1549400"/>
                    <a:pt x="2022793" y="1553845"/>
                    <a:pt x="2057400" y="1543050"/>
                  </a:cubicBezTo>
                  <a:cubicBezTo>
                    <a:pt x="2092007" y="1532255"/>
                    <a:pt x="2044833" y="1557848"/>
                    <a:pt x="2226945" y="1487805"/>
                  </a:cubicBezTo>
                  <a:cubicBezTo>
                    <a:pt x="2245687" y="1480597"/>
                    <a:pt x="2226945" y="1476692"/>
                    <a:pt x="2257425" y="1457325"/>
                  </a:cubicBezTo>
                  <a:cubicBezTo>
                    <a:pt x="2287905" y="1437958"/>
                    <a:pt x="2314287" y="1395485"/>
                    <a:pt x="2409825" y="1371600"/>
                  </a:cubicBezTo>
                  <a:cubicBezTo>
                    <a:pt x="2450453" y="1344515"/>
                    <a:pt x="2464070" y="1332023"/>
                    <a:pt x="2505075" y="1314450"/>
                  </a:cubicBezTo>
                  <a:cubicBezTo>
                    <a:pt x="2514303" y="1310495"/>
                    <a:pt x="2524125" y="1308100"/>
                    <a:pt x="2533650" y="1304925"/>
                  </a:cubicBezTo>
                  <a:cubicBezTo>
                    <a:pt x="2546350" y="1295400"/>
                    <a:pt x="2557967" y="1284226"/>
                    <a:pt x="2571750" y="1276350"/>
                  </a:cubicBezTo>
                  <a:cubicBezTo>
                    <a:pt x="2622608" y="1247289"/>
                    <a:pt x="2580874" y="1295801"/>
                    <a:pt x="2638425" y="1238250"/>
                  </a:cubicBezTo>
                  <a:cubicBezTo>
                    <a:pt x="2646520" y="1230155"/>
                    <a:pt x="2651125" y="1219200"/>
                    <a:pt x="2657475" y="1209675"/>
                  </a:cubicBezTo>
                  <a:cubicBezTo>
                    <a:pt x="2638425" y="1174750"/>
                    <a:pt x="2623448" y="1137272"/>
                    <a:pt x="2600325" y="1104900"/>
                  </a:cubicBezTo>
                  <a:cubicBezTo>
                    <a:pt x="2591098" y="1091982"/>
                    <a:pt x="2570545" y="1089845"/>
                    <a:pt x="2562225" y="1076325"/>
                  </a:cubicBezTo>
                  <a:cubicBezTo>
                    <a:pt x="2544303" y="1047202"/>
                    <a:pt x="2539418" y="1011661"/>
                    <a:pt x="2524125" y="981075"/>
                  </a:cubicBezTo>
                  <a:cubicBezTo>
                    <a:pt x="2452683" y="838191"/>
                    <a:pt x="2478403" y="908047"/>
                    <a:pt x="2419350" y="809625"/>
                  </a:cubicBezTo>
                  <a:cubicBezTo>
                    <a:pt x="2412045" y="797449"/>
                    <a:pt x="2407099" y="783990"/>
                    <a:pt x="2400300" y="771525"/>
                  </a:cubicBezTo>
                  <a:cubicBezTo>
                    <a:pt x="2388043" y="749053"/>
                    <a:pt x="2374246" y="727436"/>
                    <a:pt x="2362200" y="704850"/>
                  </a:cubicBezTo>
                  <a:cubicBezTo>
                    <a:pt x="2348836" y="679793"/>
                    <a:pt x="2344180" y="648730"/>
                    <a:pt x="2324100" y="628650"/>
                  </a:cubicBezTo>
                  <a:cubicBezTo>
                    <a:pt x="2283026" y="587576"/>
                    <a:pt x="2221050" y="527324"/>
                    <a:pt x="2200275" y="485775"/>
                  </a:cubicBezTo>
                  <a:cubicBezTo>
                    <a:pt x="2170135" y="425495"/>
                    <a:pt x="2190315" y="458583"/>
                    <a:pt x="2133600" y="390525"/>
                  </a:cubicBezTo>
                  <a:cubicBezTo>
                    <a:pt x="2117770" y="343035"/>
                    <a:pt x="2133919" y="377282"/>
                    <a:pt x="2095500" y="333375"/>
                  </a:cubicBezTo>
                  <a:cubicBezTo>
                    <a:pt x="2059132" y="291811"/>
                    <a:pt x="2058843" y="276514"/>
                    <a:pt x="2009775" y="247650"/>
                  </a:cubicBezTo>
                  <a:cubicBezTo>
                    <a:pt x="1973059" y="226052"/>
                    <a:pt x="1932002" y="212416"/>
                    <a:pt x="1895475" y="190500"/>
                  </a:cubicBezTo>
                  <a:cubicBezTo>
                    <a:pt x="1879600" y="180975"/>
                    <a:pt x="1864409" y="170204"/>
                    <a:pt x="1847850" y="161925"/>
                  </a:cubicBezTo>
                  <a:cubicBezTo>
                    <a:pt x="1762301" y="119151"/>
                    <a:pt x="1897997" y="203543"/>
                    <a:pt x="1771650" y="133350"/>
                  </a:cubicBezTo>
                  <a:cubicBezTo>
                    <a:pt x="1757773" y="125640"/>
                    <a:pt x="1747749" y="111875"/>
                    <a:pt x="1733550" y="104775"/>
                  </a:cubicBezTo>
                  <a:cubicBezTo>
                    <a:pt x="1721841" y="98921"/>
                    <a:pt x="1707605" y="100112"/>
                    <a:pt x="1695450" y="95250"/>
                  </a:cubicBezTo>
                  <a:cubicBezTo>
                    <a:pt x="1675675" y="87340"/>
                    <a:pt x="1657689" y="75488"/>
                    <a:pt x="1638300" y="66675"/>
                  </a:cubicBezTo>
                  <a:cubicBezTo>
                    <a:pt x="1621267" y="58933"/>
                    <a:pt x="1583457" y="44202"/>
                    <a:pt x="1562100" y="38100"/>
                  </a:cubicBezTo>
                  <a:cubicBezTo>
                    <a:pt x="1549513" y="34504"/>
                    <a:pt x="1536419" y="32715"/>
                    <a:pt x="1524000" y="28575"/>
                  </a:cubicBezTo>
                  <a:cubicBezTo>
                    <a:pt x="1507780" y="23168"/>
                    <a:pt x="1493240" y="12336"/>
                    <a:pt x="1476375" y="9525"/>
                  </a:cubicBezTo>
                  <a:cubicBezTo>
                    <a:pt x="1435541" y="2719"/>
                    <a:pt x="1393825" y="3175"/>
                    <a:pt x="1352550" y="0"/>
                  </a:cubicBezTo>
                  <a:cubicBezTo>
                    <a:pt x="1289050" y="6350"/>
                    <a:pt x="1225374" y="11135"/>
                    <a:pt x="1162050" y="19050"/>
                  </a:cubicBezTo>
                  <a:cubicBezTo>
                    <a:pt x="1134585" y="22483"/>
                    <a:pt x="1090174" y="41250"/>
                    <a:pt x="1066800" y="47625"/>
                  </a:cubicBezTo>
                  <a:cubicBezTo>
                    <a:pt x="1051181" y="51885"/>
                    <a:pt x="1034794" y="52890"/>
                    <a:pt x="1019175" y="57150"/>
                  </a:cubicBezTo>
                  <a:cubicBezTo>
                    <a:pt x="999802" y="62434"/>
                    <a:pt x="981506" y="71330"/>
                    <a:pt x="962025" y="76200"/>
                  </a:cubicBezTo>
                  <a:cubicBezTo>
                    <a:pt x="930613" y="84053"/>
                    <a:pt x="898088" y="87010"/>
                    <a:pt x="866775" y="95250"/>
                  </a:cubicBezTo>
                  <a:cubicBezTo>
                    <a:pt x="837646" y="102916"/>
                    <a:pt x="809625" y="114300"/>
                    <a:pt x="781050" y="123825"/>
                  </a:cubicBezTo>
                  <a:cubicBezTo>
                    <a:pt x="704254" y="181422"/>
                    <a:pt x="777404" y="132835"/>
                    <a:pt x="714375" y="161925"/>
                  </a:cubicBezTo>
                  <a:cubicBezTo>
                    <a:pt x="682145" y="176801"/>
                    <a:pt x="652084" y="196367"/>
                    <a:pt x="619125" y="209550"/>
                  </a:cubicBezTo>
                  <a:cubicBezTo>
                    <a:pt x="558317" y="233873"/>
                    <a:pt x="586793" y="220954"/>
                    <a:pt x="533400" y="247650"/>
                  </a:cubicBezTo>
                  <a:cubicBezTo>
                    <a:pt x="475375" y="334688"/>
                    <a:pt x="511489" y="288611"/>
                    <a:pt x="419100" y="381000"/>
                  </a:cubicBezTo>
                  <a:cubicBezTo>
                    <a:pt x="406400" y="393700"/>
                    <a:pt x="395944" y="409137"/>
                    <a:pt x="381000" y="419100"/>
                  </a:cubicBezTo>
                  <a:cubicBezTo>
                    <a:pt x="346314" y="442224"/>
                    <a:pt x="346661" y="439294"/>
                    <a:pt x="314325" y="476250"/>
                  </a:cubicBezTo>
                  <a:cubicBezTo>
                    <a:pt x="303871" y="488197"/>
                    <a:pt x="296477" y="502648"/>
                    <a:pt x="285750" y="514350"/>
                  </a:cubicBezTo>
                  <a:cubicBezTo>
                    <a:pt x="261477" y="540829"/>
                    <a:pt x="234950" y="565150"/>
                    <a:pt x="209550" y="590550"/>
                  </a:cubicBezTo>
                  <a:cubicBezTo>
                    <a:pt x="200025" y="600075"/>
                    <a:pt x="189057" y="608349"/>
                    <a:pt x="180975" y="619125"/>
                  </a:cubicBezTo>
                  <a:cubicBezTo>
                    <a:pt x="141624" y="671593"/>
                    <a:pt x="163625" y="646000"/>
                    <a:pt x="114300" y="695325"/>
                  </a:cubicBezTo>
                  <a:cubicBezTo>
                    <a:pt x="103842" y="737158"/>
                    <a:pt x="103744" y="749260"/>
                    <a:pt x="76200" y="790575"/>
                  </a:cubicBezTo>
                  <a:cubicBezTo>
                    <a:pt x="40890" y="843540"/>
                    <a:pt x="39687" y="809625"/>
                    <a:pt x="28575" y="8572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016689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Kleinkind, Person, Zubehör, Spektakel enthält.&#10;&#10;Automatisch generierte Beschreibung">
            <a:extLst>
              <a:ext uri="{FF2B5EF4-FFF2-40B4-BE49-F238E27FC236}">
                <a16:creationId xmlns:a16="http://schemas.microsoft.com/office/drawing/2014/main" id="{FA1E3E4B-38EE-ECE4-ABD1-D633E2199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0" y="0"/>
            <a:ext cx="454273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pic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CE0C6CF0-545C-2B7B-4AB0-2CF90782C189}"/>
              </a:ext>
            </a:extLst>
          </p:cNvPr>
          <p:cNvSpPr/>
          <p:nvPr/>
        </p:nvSpPr>
        <p:spPr>
          <a:xfrm>
            <a:off x="4212619" y="1411908"/>
            <a:ext cx="2995714" cy="1473693"/>
          </a:xfrm>
          <a:custGeom>
            <a:avLst/>
            <a:gdLst>
              <a:gd name="connsiteX0" fmla="*/ 169011 w 2779046"/>
              <a:gd name="connsiteY0" fmla="*/ 532660 h 1349406"/>
              <a:gd name="connsiteX1" fmla="*/ 106867 w 2779046"/>
              <a:gd name="connsiteY1" fmla="*/ 568171 h 1349406"/>
              <a:gd name="connsiteX2" fmla="*/ 26968 w 2779046"/>
              <a:gd name="connsiteY2" fmla="*/ 612559 h 1349406"/>
              <a:gd name="connsiteX3" fmla="*/ 18090 w 2779046"/>
              <a:gd name="connsiteY3" fmla="*/ 648070 h 1349406"/>
              <a:gd name="connsiteX4" fmla="*/ 335 w 2779046"/>
              <a:gd name="connsiteY4" fmla="*/ 692458 h 1349406"/>
              <a:gd name="connsiteX5" fmla="*/ 9213 w 2779046"/>
              <a:gd name="connsiteY5" fmla="*/ 763479 h 1349406"/>
              <a:gd name="connsiteX6" fmla="*/ 71356 w 2779046"/>
              <a:gd name="connsiteY6" fmla="*/ 932155 h 1349406"/>
              <a:gd name="connsiteX7" fmla="*/ 115745 w 2779046"/>
              <a:gd name="connsiteY7" fmla="*/ 1047565 h 1349406"/>
              <a:gd name="connsiteX8" fmla="*/ 142378 w 2779046"/>
              <a:gd name="connsiteY8" fmla="*/ 1065320 h 1349406"/>
              <a:gd name="connsiteX9" fmla="*/ 355442 w 2779046"/>
              <a:gd name="connsiteY9" fmla="*/ 1003177 h 1349406"/>
              <a:gd name="connsiteX10" fmla="*/ 382075 w 2779046"/>
              <a:gd name="connsiteY10" fmla="*/ 985421 h 1349406"/>
              <a:gd name="connsiteX11" fmla="*/ 701671 w 2779046"/>
              <a:gd name="connsiteY11" fmla="*/ 1003177 h 1349406"/>
              <a:gd name="connsiteX12" fmla="*/ 808203 w 2779046"/>
              <a:gd name="connsiteY12" fmla="*/ 1091953 h 1349406"/>
              <a:gd name="connsiteX13" fmla="*/ 923613 w 2779046"/>
              <a:gd name="connsiteY13" fmla="*/ 1260629 h 1349406"/>
              <a:gd name="connsiteX14" fmla="*/ 959123 w 2779046"/>
              <a:gd name="connsiteY14" fmla="*/ 1287262 h 1349406"/>
              <a:gd name="connsiteX15" fmla="*/ 968001 w 2779046"/>
              <a:gd name="connsiteY15" fmla="*/ 1313895 h 1349406"/>
              <a:gd name="connsiteX16" fmla="*/ 1047900 w 2779046"/>
              <a:gd name="connsiteY16" fmla="*/ 1349406 h 1349406"/>
              <a:gd name="connsiteX17" fmla="*/ 1527294 w 2779046"/>
              <a:gd name="connsiteY17" fmla="*/ 1340528 h 1349406"/>
              <a:gd name="connsiteX18" fmla="*/ 1660459 w 2779046"/>
              <a:gd name="connsiteY18" fmla="*/ 1322773 h 1349406"/>
              <a:gd name="connsiteX19" fmla="*/ 1811380 w 2779046"/>
              <a:gd name="connsiteY19" fmla="*/ 1260629 h 1349406"/>
              <a:gd name="connsiteX20" fmla="*/ 1838013 w 2779046"/>
              <a:gd name="connsiteY20" fmla="*/ 1242874 h 1349406"/>
              <a:gd name="connsiteX21" fmla="*/ 1944545 w 2779046"/>
              <a:gd name="connsiteY21" fmla="*/ 1225118 h 1349406"/>
              <a:gd name="connsiteX22" fmla="*/ 2113220 w 2779046"/>
              <a:gd name="connsiteY22" fmla="*/ 1189608 h 1349406"/>
              <a:gd name="connsiteX23" fmla="*/ 2157609 w 2779046"/>
              <a:gd name="connsiteY23" fmla="*/ 1171852 h 1349406"/>
              <a:gd name="connsiteX24" fmla="*/ 2264141 w 2779046"/>
              <a:gd name="connsiteY24" fmla="*/ 1136342 h 1349406"/>
              <a:gd name="connsiteX25" fmla="*/ 2335162 w 2779046"/>
              <a:gd name="connsiteY25" fmla="*/ 1118586 h 1349406"/>
              <a:gd name="connsiteX26" fmla="*/ 2397306 w 2779046"/>
              <a:gd name="connsiteY26" fmla="*/ 1100831 h 1349406"/>
              <a:gd name="connsiteX27" fmla="*/ 2557104 w 2779046"/>
              <a:gd name="connsiteY27" fmla="*/ 1047565 h 1349406"/>
              <a:gd name="connsiteX28" fmla="*/ 2601492 w 2779046"/>
              <a:gd name="connsiteY28" fmla="*/ 1012054 h 1349406"/>
              <a:gd name="connsiteX29" fmla="*/ 2637003 w 2779046"/>
              <a:gd name="connsiteY29" fmla="*/ 1003177 h 1349406"/>
              <a:gd name="connsiteX30" fmla="*/ 2681391 w 2779046"/>
              <a:gd name="connsiteY30" fmla="*/ 976544 h 1349406"/>
              <a:gd name="connsiteX31" fmla="*/ 2708024 w 2779046"/>
              <a:gd name="connsiteY31" fmla="*/ 958788 h 1349406"/>
              <a:gd name="connsiteX32" fmla="*/ 2734657 w 2779046"/>
              <a:gd name="connsiteY32" fmla="*/ 923278 h 1349406"/>
              <a:gd name="connsiteX33" fmla="*/ 2752413 w 2779046"/>
              <a:gd name="connsiteY33" fmla="*/ 719091 h 1349406"/>
              <a:gd name="connsiteX34" fmla="*/ 2779046 w 2779046"/>
              <a:gd name="connsiteY34" fmla="*/ 630314 h 1349406"/>
              <a:gd name="connsiteX35" fmla="*/ 2770168 w 2779046"/>
              <a:gd name="connsiteY35" fmla="*/ 443883 h 1349406"/>
              <a:gd name="connsiteX36" fmla="*/ 2734657 w 2779046"/>
              <a:gd name="connsiteY36" fmla="*/ 399495 h 1349406"/>
              <a:gd name="connsiteX37" fmla="*/ 2699147 w 2779046"/>
              <a:gd name="connsiteY37" fmla="*/ 346229 h 1349406"/>
              <a:gd name="connsiteX38" fmla="*/ 2619248 w 2779046"/>
              <a:gd name="connsiteY38" fmla="*/ 195309 h 1349406"/>
              <a:gd name="connsiteX39" fmla="*/ 2592615 w 2779046"/>
              <a:gd name="connsiteY39" fmla="*/ 124287 h 1349406"/>
              <a:gd name="connsiteX40" fmla="*/ 2574859 w 2779046"/>
              <a:gd name="connsiteY40" fmla="*/ 53266 h 1349406"/>
              <a:gd name="connsiteX41" fmla="*/ 2565982 w 2779046"/>
              <a:gd name="connsiteY41" fmla="*/ 17755 h 1349406"/>
              <a:gd name="connsiteX42" fmla="*/ 2548226 w 2779046"/>
              <a:gd name="connsiteY42" fmla="*/ 0 h 1349406"/>
              <a:gd name="connsiteX43" fmla="*/ 2379550 w 2779046"/>
              <a:gd name="connsiteY43" fmla="*/ 26633 h 1349406"/>
              <a:gd name="connsiteX44" fmla="*/ 2255263 w 2779046"/>
              <a:gd name="connsiteY44" fmla="*/ 79899 h 1349406"/>
              <a:gd name="connsiteX45" fmla="*/ 2193119 w 2779046"/>
              <a:gd name="connsiteY45" fmla="*/ 97654 h 1349406"/>
              <a:gd name="connsiteX46" fmla="*/ 2095465 w 2779046"/>
              <a:gd name="connsiteY46" fmla="*/ 159798 h 1349406"/>
              <a:gd name="connsiteX47" fmla="*/ 2024444 w 2779046"/>
              <a:gd name="connsiteY47" fmla="*/ 204186 h 1349406"/>
              <a:gd name="connsiteX48" fmla="*/ 1935667 w 2779046"/>
              <a:gd name="connsiteY48" fmla="*/ 239697 h 1349406"/>
              <a:gd name="connsiteX49" fmla="*/ 1846890 w 2779046"/>
              <a:gd name="connsiteY49" fmla="*/ 301841 h 1349406"/>
              <a:gd name="connsiteX50" fmla="*/ 1802502 w 2779046"/>
              <a:gd name="connsiteY50" fmla="*/ 310718 h 1349406"/>
              <a:gd name="connsiteX51" fmla="*/ 1589438 w 2779046"/>
              <a:gd name="connsiteY51" fmla="*/ 337351 h 1349406"/>
              <a:gd name="connsiteX52" fmla="*/ 1536172 w 2779046"/>
              <a:gd name="connsiteY52" fmla="*/ 355107 h 1349406"/>
              <a:gd name="connsiteX53" fmla="*/ 1340863 w 2779046"/>
              <a:gd name="connsiteY53" fmla="*/ 346229 h 1349406"/>
              <a:gd name="connsiteX54" fmla="*/ 1314230 w 2779046"/>
              <a:gd name="connsiteY54" fmla="*/ 337351 h 1349406"/>
              <a:gd name="connsiteX55" fmla="*/ 1252086 w 2779046"/>
              <a:gd name="connsiteY55" fmla="*/ 319596 h 1349406"/>
              <a:gd name="connsiteX56" fmla="*/ 1207698 w 2779046"/>
              <a:gd name="connsiteY56" fmla="*/ 301841 h 1349406"/>
              <a:gd name="connsiteX57" fmla="*/ 1127799 w 2779046"/>
              <a:gd name="connsiteY57" fmla="*/ 284085 h 1349406"/>
              <a:gd name="connsiteX58" fmla="*/ 879224 w 2779046"/>
              <a:gd name="connsiteY58" fmla="*/ 292963 h 1349406"/>
              <a:gd name="connsiteX59" fmla="*/ 808203 w 2779046"/>
              <a:gd name="connsiteY59" fmla="*/ 301841 h 1349406"/>
              <a:gd name="connsiteX60" fmla="*/ 728304 w 2779046"/>
              <a:gd name="connsiteY60" fmla="*/ 355107 h 1349406"/>
              <a:gd name="connsiteX61" fmla="*/ 639527 w 2779046"/>
              <a:gd name="connsiteY61" fmla="*/ 399495 h 1349406"/>
              <a:gd name="connsiteX62" fmla="*/ 595139 w 2779046"/>
              <a:gd name="connsiteY62" fmla="*/ 426128 h 1349406"/>
              <a:gd name="connsiteX63" fmla="*/ 532995 w 2779046"/>
              <a:gd name="connsiteY63" fmla="*/ 443883 h 1349406"/>
              <a:gd name="connsiteX64" fmla="*/ 470851 w 2779046"/>
              <a:gd name="connsiteY64" fmla="*/ 470516 h 1349406"/>
              <a:gd name="connsiteX65" fmla="*/ 373197 w 2779046"/>
              <a:gd name="connsiteY65" fmla="*/ 514905 h 1349406"/>
              <a:gd name="connsiteX66" fmla="*/ 293298 w 2779046"/>
              <a:gd name="connsiteY66" fmla="*/ 541538 h 1349406"/>
              <a:gd name="connsiteX67" fmla="*/ 248910 w 2779046"/>
              <a:gd name="connsiteY67" fmla="*/ 568171 h 1349406"/>
              <a:gd name="connsiteX68" fmla="*/ 169011 w 2779046"/>
              <a:gd name="connsiteY68" fmla="*/ 532660 h 134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779046" h="1349406">
                <a:moveTo>
                  <a:pt x="169011" y="532660"/>
                </a:moveTo>
                <a:cubicBezTo>
                  <a:pt x="145337" y="532660"/>
                  <a:pt x="127873" y="556860"/>
                  <a:pt x="106867" y="568171"/>
                </a:cubicBezTo>
                <a:cubicBezTo>
                  <a:pt x="25212" y="612139"/>
                  <a:pt x="80247" y="577040"/>
                  <a:pt x="26968" y="612559"/>
                </a:cubicBezTo>
                <a:cubicBezTo>
                  <a:pt x="24009" y="624396"/>
                  <a:pt x="21948" y="636495"/>
                  <a:pt x="18090" y="648070"/>
                </a:cubicBezTo>
                <a:cubicBezTo>
                  <a:pt x="13051" y="663188"/>
                  <a:pt x="1557" y="676569"/>
                  <a:pt x="335" y="692458"/>
                </a:cubicBezTo>
                <a:cubicBezTo>
                  <a:pt x="-1495" y="716246"/>
                  <a:pt x="4534" y="740084"/>
                  <a:pt x="9213" y="763479"/>
                </a:cubicBezTo>
                <a:cubicBezTo>
                  <a:pt x="31658" y="875702"/>
                  <a:pt x="24187" y="849608"/>
                  <a:pt x="71356" y="932155"/>
                </a:cubicBezTo>
                <a:cubicBezTo>
                  <a:pt x="83516" y="980796"/>
                  <a:pt x="83473" y="1009914"/>
                  <a:pt x="115745" y="1047565"/>
                </a:cubicBezTo>
                <a:cubicBezTo>
                  <a:pt x="122689" y="1055666"/>
                  <a:pt x="133500" y="1059402"/>
                  <a:pt x="142378" y="1065320"/>
                </a:cubicBezTo>
                <a:cubicBezTo>
                  <a:pt x="285224" y="1029609"/>
                  <a:pt x="214185" y="1050262"/>
                  <a:pt x="355442" y="1003177"/>
                </a:cubicBezTo>
                <a:cubicBezTo>
                  <a:pt x="364320" y="997258"/>
                  <a:pt x="371953" y="988795"/>
                  <a:pt x="382075" y="985421"/>
                </a:cubicBezTo>
                <a:cubicBezTo>
                  <a:pt x="469007" y="956444"/>
                  <a:pt x="686767" y="1001687"/>
                  <a:pt x="701671" y="1003177"/>
                </a:cubicBezTo>
                <a:cubicBezTo>
                  <a:pt x="737182" y="1032769"/>
                  <a:pt x="784421" y="1052316"/>
                  <a:pt x="808203" y="1091953"/>
                </a:cubicBezTo>
                <a:cubicBezTo>
                  <a:pt x="829018" y="1126646"/>
                  <a:pt x="888980" y="1234654"/>
                  <a:pt x="923613" y="1260629"/>
                </a:cubicBezTo>
                <a:lnTo>
                  <a:pt x="959123" y="1287262"/>
                </a:lnTo>
                <a:cubicBezTo>
                  <a:pt x="962082" y="1296140"/>
                  <a:pt x="961384" y="1307278"/>
                  <a:pt x="968001" y="1313895"/>
                </a:cubicBezTo>
                <a:cubicBezTo>
                  <a:pt x="993598" y="1339492"/>
                  <a:pt x="1016335" y="1341515"/>
                  <a:pt x="1047900" y="1349406"/>
                </a:cubicBezTo>
                <a:lnTo>
                  <a:pt x="1527294" y="1340528"/>
                </a:lnTo>
                <a:cubicBezTo>
                  <a:pt x="1567552" y="1339250"/>
                  <a:pt x="1619406" y="1329615"/>
                  <a:pt x="1660459" y="1322773"/>
                </a:cubicBezTo>
                <a:cubicBezTo>
                  <a:pt x="1768505" y="1268749"/>
                  <a:pt x="1717424" y="1287473"/>
                  <a:pt x="1811380" y="1260629"/>
                </a:cubicBezTo>
                <a:cubicBezTo>
                  <a:pt x="1820258" y="1254711"/>
                  <a:pt x="1827704" y="1245623"/>
                  <a:pt x="1838013" y="1242874"/>
                </a:cubicBezTo>
                <a:cubicBezTo>
                  <a:pt x="1872798" y="1233598"/>
                  <a:pt x="1944545" y="1225118"/>
                  <a:pt x="1944545" y="1225118"/>
                </a:cubicBezTo>
                <a:cubicBezTo>
                  <a:pt x="2046839" y="1184201"/>
                  <a:pt x="1923131" y="1229627"/>
                  <a:pt x="2113220" y="1189608"/>
                </a:cubicBezTo>
                <a:cubicBezTo>
                  <a:pt x="2128814" y="1186325"/>
                  <a:pt x="2142581" y="1177156"/>
                  <a:pt x="2157609" y="1171852"/>
                </a:cubicBezTo>
                <a:cubicBezTo>
                  <a:pt x="2192907" y="1159394"/>
                  <a:pt x="2228288" y="1147098"/>
                  <a:pt x="2264141" y="1136342"/>
                </a:cubicBezTo>
                <a:cubicBezTo>
                  <a:pt x="2287514" y="1129330"/>
                  <a:pt x="2311584" y="1124874"/>
                  <a:pt x="2335162" y="1118586"/>
                </a:cubicBezTo>
                <a:cubicBezTo>
                  <a:pt x="2355978" y="1113035"/>
                  <a:pt x="2376591" y="1106749"/>
                  <a:pt x="2397306" y="1100831"/>
                </a:cubicBezTo>
                <a:cubicBezTo>
                  <a:pt x="2465259" y="1032878"/>
                  <a:pt x="2378056" y="1110232"/>
                  <a:pt x="2557104" y="1047565"/>
                </a:cubicBezTo>
                <a:cubicBezTo>
                  <a:pt x="2574988" y="1041305"/>
                  <a:pt x="2584928" y="1021256"/>
                  <a:pt x="2601492" y="1012054"/>
                </a:cubicBezTo>
                <a:cubicBezTo>
                  <a:pt x="2612158" y="1006129"/>
                  <a:pt x="2625166" y="1006136"/>
                  <a:pt x="2637003" y="1003177"/>
                </a:cubicBezTo>
                <a:cubicBezTo>
                  <a:pt x="2651799" y="994299"/>
                  <a:pt x="2666759" y="985689"/>
                  <a:pt x="2681391" y="976544"/>
                </a:cubicBezTo>
                <a:cubicBezTo>
                  <a:pt x="2690439" y="970889"/>
                  <a:pt x="2700479" y="966333"/>
                  <a:pt x="2708024" y="958788"/>
                </a:cubicBezTo>
                <a:cubicBezTo>
                  <a:pt x="2718486" y="948326"/>
                  <a:pt x="2725779" y="935115"/>
                  <a:pt x="2734657" y="923278"/>
                </a:cubicBezTo>
                <a:cubicBezTo>
                  <a:pt x="2759225" y="751307"/>
                  <a:pt x="2721869" y="1024540"/>
                  <a:pt x="2752413" y="719091"/>
                </a:cubicBezTo>
                <a:cubicBezTo>
                  <a:pt x="2754330" y="699917"/>
                  <a:pt x="2775069" y="642243"/>
                  <a:pt x="2779046" y="630314"/>
                </a:cubicBezTo>
                <a:cubicBezTo>
                  <a:pt x="2776087" y="568170"/>
                  <a:pt x="2781917" y="504978"/>
                  <a:pt x="2770168" y="443883"/>
                </a:cubicBezTo>
                <a:cubicBezTo>
                  <a:pt x="2766590" y="425276"/>
                  <a:pt x="2745802" y="414819"/>
                  <a:pt x="2734657" y="399495"/>
                </a:cubicBezTo>
                <a:cubicBezTo>
                  <a:pt x="2722106" y="382237"/>
                  <a:pt x="2710457" y="364325"/>
                  <a:pt x="2699147" y="346229"/>
                </a:cubicBezTo>
                <a:cubicBezTo>
                  <a:pt x="2650499" y="268392"/>
                  <a:pt x="2648887" y="269408"/>
                  <a:pt x="2619248" y="195309"/>
                </a:cubicBezTo>
                <a:cubicBezTo>
                  <a:pt x="2609858" y="171834"/>
                  <a:pt x="2600157" y="148420"/>
                  <a:pt x="2592615" y="124287"/>
                </a:cubicBezTo>
                <a:cubicBezTo>
                  <a:pt x="2585336" y="100996"/>
                  <a:pt x="2580777" y="76940"/>
                  <a:pt x="2574859" y="53266"/>
                </a:cubicBezTo>
                <a:cubicBezTo>
                  <a:pt x="2571900" y="41429"/>
                  <a:pt x="2574610" y="26382"/>
                  <a:pt x="2565982" y="17755"/>
                </a:cubicBezTo>
                <a:lnTo>
                  <a:pt x="2548226" y="0"/>
                </a:lnTo>
                <a:cubicBezTo>
                  <a:pt x="2492001" y="8878"/>
                  <a:pt x="2435116" y="14285"/>
                  <a:pt x="2379550" y="26633"/>
                </a:cubicBezTo>
                <a:cubicBezTo>
                  <a:pt x="2305574" y="43072"/>
                  <a:pt x="2318870" y="55435"/>
                  <a:pt x="2255263" y="79899"/>
                </a:cubicBezTo>
                <a:cubicBezTo>
                  <a:pt x="2235155" y="87633"/>
                  <a:pt x="2213834" y="91736"/>
                  <a:pt x="2193119" y="97654"/>
                </a:cubicBezTo>
                <a:cubicBezTo>
                  <a:pt x="2126866" y="163909"/>
                  <a:pt x="2192930" y="106636"/>
                  <a:pt x="2095465" y="159798"/>
                </a:cubicBezTo>
                <a:cubicBezTo>
                  <a:pt x="2034015" y="193316"/>
                  <a:pt x="2086919" y="180758"/>
                  <a:pt x="2024444" y="204186"/>
                </a:cubicBezTo>
                <a:cubicBezTo>
                  <a:pt x="1956780" y="229560"/>
                  <a:pt x="2020825" y="188602"/>
                  <a:pt x="1935667" y="239697"/>
                </a:cubicBezTo>
                <a:cubicBezTo>
                  <a:pt x="1895173" y="263993"/>
                  <a:pt x="1895033" y="279958"/>
                  <a:pt x="1846890" y="301841"/>
                </a:cubicBezTo>
                <a:cubicBezTo>
                  <a:pt x="1833153" y="308085"/>
                  <a:pt x="1817298" y="307759"/>
                  <a:pt x="1802502" y="310718"/>
                </a:cubicBezTo>
                <a:cubicBezTo>
                  <a:pt x="1720241" y="365560"/>
                  <a:pt x="1809051" y="312950"/>
                  <a:pt x="1589438" y="337351"/>
                </a:cubicBezTo>
                <a:cubicBezTo>
                  <a:pt x="1570837" y="339418"/>
                  <a:pt x="1553927" y="349188"/>
                  <a:pt x="1536172" y="355107"/>
                </a:cubicBezTo>
                <a:cubicBezTo>
                  <a:pt x="1471069" y="352148"/>
                  <a:pt x="1405826" y="351426"/>
                  <a:pt x="1340863" y="346229"/>
                </a:cubicBezTo>
                <a:cubicBezTo>
                  <a:pt x="1331535" y="345483"/>
                  <a:pt x="1323228" y="339922"/>
                  <a:pt x="1314230" y="337351"/>
                </a:cubicBezTo>
                <a:cubicBezTo>
                  <a:pt x="1275039" y="326154"/>
                  <a:pt x="1286154" y="332371"/>
                  <a:pt x="1252086" y="319596"/>
                </a:cubicBezTo>
                <a:cubicBezTo>
                  <a:pt x="1237165" y="314001"/>
                  <a:pt x="1222816" y="306880"/>
                  <a:pt x="1207698" y="301841"/>
                </a:cubicBezTo>
                <a:cubicBezTo>
                  <a:pt x="1188891" y="295572"/>
                  <a:pt x="1145390" y="287603"/>
                  <a:pt x="1127799" y="284085"/>
                </a:cubicBezTo>
                <a:lnTo>
                  <a:pt x="879224" y="292963"/>
                </a:lnTo>
                <a:cubicBezTo>
                  <a:pt x="855403" y="294286"/>
                  <a:pt x="830264" y="292757"/>
                  <a:pt x="808203" y="301841"/>
                </a:cubicBezTo>
                <a:cubicBezTo>
                  <a:pt x="778605" y="314028"/>
                  <a:pt x="756005" y="339069"/>
                  <a:pt x="728304" y="355107"/>
                </a:cubicBezTo>
                <a:cubicBezTo>
                  <a:pt x="699671" y="371684"/>
                  <a:pt x="668720" y="383926"/>
                  <a:pt x="639527" y="399495"/>
                </a:cubicBezTo>
                <a:cubicBezTo>
                  <a:pt x="624302" y="407615"/>
                  <a:pt x="611067" y="419492"/>
                  <a:pt x="595139" y="426128"/>
                </a:cubicBezTo>
                <a:cubicBezTo>
                  <a:pt x="575253" y="434414"/>
                  <a:pt x="553283" y="436637"/>
                  <a:pt x="532995" y="443883"/>
                </a:cubicBezTo>
                <a:cubicBezTo>
                  <a:pt x="511771" y="451463"/>
                  <a:pt x="491368" y="461190"/>
                  <a:pt x="470851" y="470516"/>
                </a:cubicBezTo>
                <a:cubicBezTo>
                  <a:pt x="412746" y="496928"/>
                  <a:pt x="451656" y="485483"/>
                  <a:pt x="373197" y="514905"/>
                </a:cubicBezTo>
                <a:cubicBezTo>
                  <a:pt x="346911" y="524762"/>
                  <a:pt x="319102" y="530479"/>
                  <a:pt x="293298" y="541538"/>
                </a:cubicBezTo>
                <a:cubicBezTo>
                  <a:pt x="277438" y="548335"/>
                  <a:pt x="264343" y="560454"/>
                  <a:pt x="248910" y="568171"/>
                </a:cubicBezTo>
                <a:cubicBezTo>
                  <a:pt x="216184" y="584534"/>
                  <a:pt x="192685" y="532660"/>
                  <a:pt x="169011" y="532660"/>
                </a:cubicBezTo>
                <a:close/>
              </a:path>
            </a:pathLst>
          </a:custGeom>
          <a:gradFill>
            <a:gsLst>
              <a:gs pos="0">
                <a:srgbClr val="F2FDC7"/>
              </a:gs>
              <a:gs pos="29000">
                <a:srgbClr val="D3ED92"/>
              </a:gs>
              <a:gs pos="58000">
                <a:srgbClr val="B4DC5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595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Kleinkind, Person, Zubehör, Spektakel enthält.&#10;&#10;Automatisch generierte Beschreibung">
            <a:extLst>
              <a:ext uri="{FF2B5EF4-FFF2-40B4-BE49-F238E27FC236}">
                <a16:creationId xmlns:a16="http://schemas.microsoft.com/office/drawing/2014/main" id="{FA1E3E4B-38EE-ECE4-ABD1-D633E2199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0" y="0"/>
            <a:ext cx="454273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2004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Kleinkind, Person, Zubehör, Spektakel enthält.&#10;&#10;Automatisch generierte Beschreibung">
            <a:extLst>
              <a:ext uri="{FF2B5EF4-FFF2-40B4-BE49-F238E27FC236}">
                <a16:creationId xmlns:a16="http://schemas.microsoft.com/office/drawing/2014/main" id="{FA1E3E4B-38EE-ECE4-ABD1-D633E2199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0" y="0"/>
            <a:ext cx="454273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85FA441C-4132-59C4-9C7B-0476F6F162EF}"/>
              </a:ext>
            </a:extLst>
          </p:cNvPr>
          <p:cNvGrpSpPr/>
          <p:nvPr/>
        </p:nvGrpSpPr>
        <p:grpSpPr>
          <a:xfrm>
            <a:off x="3648722" y="-159991"/>
            <a:ext cx="4919145" cy="7279964"/>
            <a:chOff x="3648722" y="-159991"/>
            <a:chExt cx="4919145" cy="7279964"/>
          </a:xfrm>
          <a:blipFill>
            <a:blip r:embed="rId3"/>
            <a:stretch>
              <a:fillRect/>
            </a:stretch>
          </a:blipFill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CE2EDF73-4FA7-ACC6-64A3-C48C29888BDB}"/>
                </a:ext>
              </a:extLst>
            </p:cNvPr>
            <p:cNvSpPr/>
            <p:nvPr/>
          </p:nvSpPr>
          <p:spPr>
            <a:xfrm>
              <a:off x="3684233" y="-159991"/>
              <a:ext cx="4826330" cy="1473886"/>
            </a:xfrm>
            <a:custGeom>
              <a:avLst/>
              <a:gdLst>
                <a:gd name="connsiteX0" fmla="*/ 106532 w 4826330"/>
                <a:gd name="connsiteY0" fmla="*/ 142236 h 1473886"/>
                <a:gd name="connsiteX1" fmla="*/ 106532 w 4826330"/>
                <a:gd name="connsiteY1" fmla="*/ 470709 h 1473886"/>
                <a:gd name="connsiteX2" fmla="*/ 79899 w 4826330"/>
                <a:gd name="connsiteY2" fmla="*/ 577241 h 1473886"/>
                <a:gd name="connsiteX3" fmla="*/ 62144 w 4826330"/>
                <a:gd name="connsiteY3" fmla="*/ 639385 h 1473886"/>
                <a:gd name="connsiteX4" fmla="*/ 26633 w 4826330"/>
                <a:gd name="connsiteY4" fmla="*/ 692651 h 1473886"/>
                <a:gd name="connsiteX5" fmla="*/ 0 w 4826330"/>
                <a:gd name="connsiteY5" fmla="*/ 745917 h 1473886"/>
                <a:gd name="connsiteX6" fmla="*/ 8878 w 4826330"/>
                <a:gd name="connsiteY6" fmla="*/ 967859 h 1473886"/>
                <a:gd name="connsiteX7" fmla="*/ 35511 w 4826330"/>
                <a:gd name="connsiteY7" fmla="*/ 1092146 h 1473886"/>
                <a:gd name="connsiteX8" fmla="*/ 44388 w 4826330"/>
                <a:gd name="connsiteY8" fmla="*/ 1172045 h 1473886"/>
                <a:gd name="connsiteX9" fmla="*/ 35511 w 4826330"/>
                <a:gd name="connsiteY9" fmla="*/ 1207556 h 1473886"/>
                <a:gd name="connsiteX10" fmla="*/ 53266 w 4826330"/>
                <a:gd name="connsiteY10" fmla="*/ 1376232 h 1473886"/>
                <a:gd name="connsiteX11" fmla="*/ 79899 w 4826330"/>
                <a:gd name="connsiteY11" fmla="*/ 1447253 h 1473886"/>
                <a:gd name="connsiteX12" fmla="*/ 115410 w 4826330"/>
                <a:gd name="connsiteY12" fmla="*/ 1473886 h 1473886"/>
                <a:gd name="connsiteX13" fmla="*/ 292963 w 4826330"/>
                <a:gd name="connsiteY13" fmla="*/ 1465008 h 1473886"/>
                <a:gd name="connsiteX14" fmla="*/ 417250 w 4826330"/>
                <a:gd name="connsiteY14" fmla="*/ 1429498 h 1473886"/>
                <a:gd name="connsiteX15" fmla="*/ 506027 w 4826330"/>
                <a:gd name="connsiteY15" fmla="*/ 1411742 h 1473886"/>
                <a:gd name="connsiteX16" fmla="*/ 532660 w 4826330"/>
                <a:gd name="connsiteY16" fmla="*/ 1402865 h 1473886"/>
                <a:gd name="connsiteX17" fmla="*/ 603682 w 4826330"/>
                <a:gd name="connsiteY17" fmla="*/ 1376232 h 1473886"/>
                <a:gd name="connsiteX18" fmla="*/ 656948 w 4826330"/>
                <a:gd name="connsiteY18" fmla="*/ 1358476 h 1473886"/>
                <a:gd name="connsiteX19" fmla="*/ 710214 w 4826330"/>
                <a:gd name="connsiteY19" fmla="*/ 1296333 h 1473886"/>
                <a:gd name="connsiteX20" fmla="*/ 727969 w 4826330"/>
                <a:gd name="connsiteY20" fmla="*/ 1269700 h 1473886"/>
                <a:gd name="connsiteX21" fmla="*/ 754602 w 4826330"/>
                <a:gd name="connsiteY21" fmla="*/ 1198678 h 1473886"/>
                <a:gd name="connsiteX22" fmla="*/ 772357 w 4826330"/>
                <a:gd name="connsiteY22" fmla="*/ 1127657 h 1473886"/>
                <a:gd name="connsiteX23" fmla="*/ 798990 w 4826330"/>
                <a:gd name="connsiteY23" fmla="*/ 1101024 h 1473886"/>
                <a:gd name="connsiteX24" fmla="*/ 878889 w 4826330"/>
                <a:gd name="connsiteY24" fmla="*/ 1012247 h 1473886"/>
                <a:gd name="connsiteX25" fmla="*/ 896645 w 4826330"/>
                <a:gd name="connsiteY25" fmla="*/ 941226 h 1473886"/>
                <a:gd name="connsiteX26" fmla="*/ 914400 w 4826330"/>
                <a:gd name="connsiteY26" fmla="*/ 896838 h 1473886"/>
                <a:gd name="connsiteX27" fmla="*/ 949911 w 4826330"/>
                <a:gd name="connsiteY27" fmla="*/ 870205 h 1473886"/>
                <a:gd name="connsiteX28" fmla="*/ 985421 w 4826330"/>
                <a:gd name="connsiteY28" fmla="*/ 852449 h 1473886"/>
                <a:gd name="connsiteX29" fmla="*/ 1083076 w 4826330"/>
                <a:gd name="connsiteY29" fmla="*/ 808061 h 1473886"/>
                <a:gd name="connsiteX30" fmla="*/ 1180730 w 4826330"/>
                <a:gd name="connsiteY30" fmla="*/ 710407 h 1473886"/>
                <a:gd name="connsiteX31" fmla="*/ 1216241 w 4826330"/>
                <a:gd name="connsiteY31" fmla="*/ 683774 h 1473886"/>
                <a:gd name="connsiteX32" fmla="*/ 1296140 w 4826330"/>
                <a:gd name="connsiteY32" fmla="*/ 621630 h 1473886"/>
                <a:gd name="connsiteX33" fmla="*/ 1376039 w 4826330"/>
                <a:gd name="connsiteY33" fmla="*/ 523975 h 1473886"/>
                <a:gd name="connsiteX34" fmla="*/ 1748901 w 4826330"/>
                <a:gd name="connsiteY34" fmla="*/ 479587 h 1473886"/>
                <a:gd name="connsiteX35" fmla="*/ 1784412 w 4826330"/>
                <a:gd name="connsiteY35" fmla="*/ 470709 h 1473886"/>
                <a:gd name="connsiteX36" fmla="*/ 1819922 w 4826330"/>
                <a:gd name="connsiteY36" fmla="*/ 435199 h 1473886"/>
                <a:gd name="connsiteX37" fmla="*/ 1908699 w 4826330"/>
                <a:gd name="connsiteY37" fmla="*/ 417443 h 1473886"/>
                <a:gd name="connsiteX38" fmla="*/ 2104008 w 4826330"/>
                <a:gd name="connsiteY38" fmla="*/ 435199 h 1473886"/>
                <a:gd name="connsiteX39" fmla="*/ 2175029 w 4826330"/>
                <a:gd name="connsiteY39" fmla="*/ 444076 h 1473886"/>
                <a:gd name="connsiteX40" fmla="*/ 2263806 w 4826330"/>
                <a:gd name="connsiteY40" fmla="*/ 452954 h 1473886"/>
                <a:gd name="connsiteX41" fmla="*/ 2423604 w 4826330"/>
                <a:gd name="connsiteY41" fmla="*/ 523975 h 1473886"/>
                <a:gd name="connsiteX42" fmla="*/ 2459115 w 4826330"/>
                <a:gd name="connsiteY42" fmla="*/ 550608 h 1473886"/>
                <a:gd name="connsiteX43" fmla="*/ 2503503 w 4826330"/>
                <a:gd name="connsiteY43" fmla="*/ 559486 h 1473886"/>
                <a:gd name="connsiteX44" fmla="*/ 2592280 w 4826330"/>
                <a:gd name="connsiteY44" fmla="*/ 594997 h 1473886"/>
                <a:gd name="connsiteX45" fmla="*/ 2654423 w 4826330"/>
                <a:gd name="connsiteY45" fmla="*/ 639385 h 1473886"/>
                <a:gd name="connsiteX46" fmla="*/ 2707689 w 4826330"/>
                <a:gd name="connsiteY46" fmla="*/ 701529 h 1473886"/>
                <a:gd name="connsiteX47" fmla="*/ 3036163 w 4826330"/>
                <a:gd name="connsiteY47" fmla="*/ 728162 h 1473886"/>
                <a:gd name="connsiteX48" fmla="*/ 3133817 w 4826330"/>
                <a:gd name="connsiteY48" fmla="*/ 701529 h 1473886"/>
                <a:gd name="connsiteX49" fmla="*/ 3231472 w 4826330"/>
                <a:gd name="connsiteY49" fmla="*/ 674896 h 1473886"/>
                <a:gd name="connsiteX50" fmla="*/ 3409025 w 4826330"/>
                <a:gd name="connsiteY50" fmla="*/ 657141 h 1473886"/>
                <a:gd name="connsiteX51" fmla="*/ 3488924 w 4826330"/>
                <a:gd name="connsiteY51" fmla="*/ 639385 h 1473886"/>
                <a:gd name="connsiteX52" fmla="*/ 3515557 w 4826330"/>
                <a:gd name="connsiteY52" fmla="*/ 630508 h 1473886"/>
                <a:gd name="connsiteX53" fmla="*/ 3559946 w 4826330"/>
                <a:gd name="connsiteY53" fmla="*/ 612752 h 1473886"/>
                <a:gd name="connsiteX54" fmla="*/ 3622089 w 4826330"/>
                <a:gd name="connsiteY54" fmla="*/ 603874 h 1473886"/>
                <a:gd name="connsiteX55" fmla="*/ 3701988 w 4826330"/>
                <a:gd name="connsiteY55" fmla="*/ 577241 h 1473886"/>
                <a:gd name="connsiteX56" fmla="*/ 3755254 w 4826330"/>
                <a:gd name="connsiteY56" fmla="*/ 550608 h 1473886"/>
                <a:gd name="connsiteX57" fmla="*/ 3844031 w 4826330"/>
                <a:gd name="connsiteY57" fmla="*/ 532853 h 1473886"/>
                <a:gd name="connsiteX58" fmla="*/ 3932808 w 4826330"/>
                <a:gd name="connsiteY58" fmla="*/ 506220 h 1473886"/>
                <a:gd name="connsiteX59" fmla="*/ 4234649 w 4826330"/>
                <a:gd name="connsiteY59" fmla="*/ 444076 h 1473886"/>
                <a:gd name="connsiteX60" fmla="*/ 4492101 w 4826330"/>
                <a:gd name="connsiteY60" fmla="*/ 426321 h 1473886"/>
                <a:gd name="connsiteX61" fmla="*/ 4811697 w 4826330"/>
                <a:gd name="connsiteY61" fmla="*/ 390810 h 1473886"/>
                <a:gd name="connsiteX62" fmla="*/ 4793942 w 4826330"/>
                <a:gd name="connsiteY62" fmla="*/ 62337 h 1473886"/>
                <a:gd name="connsiteX63" fmla="*/ 4225771 w 4826330"/>
                <a:gd name="connsiteY63" fmla="*/ 35704 h 1473886"/>
                <a:gd name="connsiteX64" fmla="*/ 4083728 w 4826330"/>
                <a:gd name="connsiteY64" fmla="*/ 26826 h 1473886"/>
                <a:gd name="connsiteX65" fmla="*/ 2521258 w 4826330"/>
                <a:gd name="connsiteY65" fmla="*/ 17948 h 1473886"/>
                <a:gd name="connsiteX66" fmla="*/ 470517 w 4826330"/>
                <a:gd name="connsiteY66" fmla="*/ 44581 h 1473886"/>
                <a:gd name="connsiteX67" fmla="*/ 142043 w 4826330"/>
                <a:gd name="connsiteY67" fmla="*/ 80092 h 1473886"/>
                <a:gd name="connsiteX0" fmla="*/ 36047 w 4826330"/>
                <a:gd name="connsiteY0" fmla="*/ 125091 h 1473886"/>
                <a:gd name="connsiteX1" fmla="*/ 106532 w 4826330"/>
                <a:gd name="connsiteY1" fmla="*/ 470709 h 1473886"/>
                <a:gd name="connsiteX2" fmla="*/ 79899 w 4826330"/>
                <a:gd name="connsiteY2" fmla="*/ 577241 h 1473886"/>
                <a:gd name="connsiteX3" fmla="*/ 62144 w 4826330"/>
                <a:gd name="connsiteY3" fmla="*/ 639385 h 1473886"/>
                <a:gd name="connsiteX4" fmla="*/ 26633 w 4826330"/>
                <a:gd name="connsiteY4" fmla="*/ 692651 h 1473886"/>
                <a:gd name="connsiteX5" fmla="*/ 0 w 4826330"/>
                <a:gd name="connsiteY5" fmla="*/ 745917 h 1473886"/>
                <a:gd name="connsiteX6" fmla="*/ 8878 w 4826330"/>
                <a:gd name="connsiteY6" fmla="*/ 967859 h 1473886"/>
                <a:gd name="connsiteX7" fmla="*/ 35511 w 4826330"/>
                <a:gd name="connsiteY7" fmla="*/ 1092146 h 1473886"/>
                <a:gd name="connsiteX8" fmla="*/ 44388 w 4826330"/>
                <a:gd name="connsiteY8" fmla="*/ 1172045 h 1473886"/>
                <a:gd name="connsiteX9" fmla="*/ 35511 w 4826330"/>
                <a:gd name="connsiteY9" fmla="*/ 1207556 h 1473886"/>
                <a:gd name="connsiteX10" fmla="*/ 53266 w 4826330"/>
                <a:gd name="connsiteY10" fmla="*/ 1376232 h 1473886"/>
                <a:gd name="connsiteX11" fmla="*/ 79899 w 4826330"/>
                <a:gd name="connsiteY11" fmla="*/ 1447253 h 1473886"/>
                <a:gd name="connsiteX12" fmla="*/ 115410 w 4826330"/>
                <a:gd name="connsiteY12" fmla="*/ 1473886 h 1473886"/>
                <a:gd name="connsiteX13" fmla="*/ 292963 w 4826330"/>
                <a:gd name="connsiteY13" fmla="*/ 1465008 h 1473886"/>
                <a:gd name="connsiteX14" fmla="*/ 417250 w 4826330"/>
                <a:gd name="connsiteY14" fmla="*/ 1429498 h 1473886"/>
                <a:gd name="connsiteX15" fmla="*/ 506027 w 4826330"/>
                <a:gd name="connsiteY15" fmla="*/ 1411742 h 1473886"/>
                <a:gd name="connsiteX16" fmla="*/ 532660 w 4826330"/>
                <a:gd name="connsiteY16" fmla="*/ 1402865 h 1473886"/>
                <a:gd name="connsiteX17" fmla="*/ 603682 w 4826330"/>
                <a:gd name="connsiteY17" fmla="*/ 1376232 h 1473886"/>
                <a:gd name="connsiteX18" fmla="*/ 656948 w 4826330"/>
                <a:gd name="connsiteY18" fmla="*/ 1358476 h 1473886"/>
                <a:gd name="connsiteX19" fmla="*/ 710214 w 4826330"/>
                <a:gd name="connsiteY19" fmla="*/ 1296333 h 1473886"/>
                <a:gd name="connsiteX20" fmla="*/ 727969 w 4826330"/>
                <a:gd name="connsiteY20" fmla="*/ 1269700 h 1473886"/>
                <a:gd name="connsiteX21" fmla="*/ 754602 w 4826330"/>
                <a:gd name="connsiteY21" fmla="*/ 1198678 h 1473886"/>
                <a:gd name="connsiteX22" fmla="*/ 772357 w 4826330"/>
                <a:gd name="connsiteY22" fmla="*/ 1127657 h 1473886"/>
                <a:gd name="connsiteX23" fmla="*/ 798990 w 4826330"/>
                <a:gd name="connsiteY23" fmla="*/ 1101024 h 1473886"/>
                <a:gd name="connsiteX24" fmla="*/ 878889 w 4826330"/>
                <a:gd name="connsiteY24" fmla="*/ 1012247 h 1473886"/>
                <a:gd name="connsiteX25" fmla="*/ 896645 w 4826330"/>
                <a:gd name="connsiteY25" fmla="*/ 941226 h 1473886"/>
                <a:gd name="connsiteX26" fmla="*/ 914400 w 4826330"/>
                <a:gd name="connsiteY26" fmla="*/ 896838 h 1473886"/>
                <a:gd name="connsiteX27" fmla="*/ 949911 w 4826330"/>
                <a:gd name="connsiteY27" fmla="*/ 870205 h 1473886"/>
                <a:gd name="connsiteX28" fmla="*/ 985421 w 4826330"/>
                <a:gd name="connsiteY28" fmla="*/ 852449 h 1473886"/>
                <a:gd name="connsiteX29" fmla="*/ 1083076 w 4826330"/>
                <a:gd name="connsiteY29" fmla="*/ 808061 h 1473886"/>
                <a:gd name="connsiteX30" fmla="*/ 1180730 w 4826330"/>
                <a:gd name="connsiteY30" fmla="*/ 710407 h 1473886"/>
                <a:gd name="connsiteX31" fmla="*/ 1216241 w 4826330"/>
                <a:gd name="connsiteY31" fmla="*/ 683774 h 1473886"/>
                <a:gd name="connsiteX32" fmla="*/ 1296140 w 4826330"/>
                <a:gd name="connsiteY32" fmla="*/ 621630 h 1473886"/>
                <a:gd name="connsiteX33" fmla="*/ 1376039 w 4826330"/>
                <a:gd name="connsiteY33" fmla="*/ 523975 h 1473886"/>
                <a:gd name="connsiteX34" fmla="*/ 1748901 w 4826330"/>
                <a:gd name="connsiteY34" fmla="*/ 479587 h 1473886"/>
                <a:gd name="connsiteX35" fmla="*/ 1784412 w 4826330"/>
                <a:gd name="connsiteY35" fmla="*/ 470709 h 1473886"/>
                <a:gd name="connsiteX36" fmla="*/ 1819922 w 4826330"/>
                <a:gd name="connsiteY36" fmla="*/ 435199 h 1473886"/>
                <a:gd name="connsiteX37" fmla="*/ 1908699 w 4826330"/>
                <a:gd name="connsiteY37" fmla="*/ 417443 h 1473886"/>
                <a:gd name="connsiteX38" fmla="*/ 2104008 w 4826330"/>
                <a:gd name="connsiteY38" fmla="*/ 435199 h 1473886"/>
                <a:gd name="connsiteX39" fmla="*/ 2175029 w 4826330"/>
                <a:gd name="connsiteY39" fmla="*/ 444076 h 1473886"/>
                <a:gd name="connsiteX40" fmla="*/ 2263806 w 4826330"/>
                <a:gd name="connsiteY40" fmla="*/ 452954 h 1473886"/>
                <a:gd name="connsiteX41" fmla="*/ 2423604 w 4826330"/>
                <a:gd name="connsiteY41" fmla="*/ 523975 h 1473886"/>
                <a:gd name="connsiteX42" fmla="*/ 2459115 w 4826330"/>
                <a:gd name="connsiteY42" fmla="*/ 550608 h 1473886"/>
                <a:gd name="connsiteX43" fmla="*/ 2503503 w 4826330"/>
                <a:gd name="connsiteY43" fmla="*/ 559486 h 1473886"/>
                <a:gd name="connsiteX44" fmla="*/ 2592280 w 4826330"/>
                <a:gd name="connsiteY44" fmla="*/ 594997 h 1473886"/>
                <a:gd name="connsiteX45" fmla="*/ 2654423 w 4826330"/>
                <a:gd name="connsiteY45" fmla="*/ 639385 h 1473886"/>
                <a:gd name="connsiteX46" fmla="*/ 2707689 w 4826330"/>
                <a:gd name="connsiteY46" fmla="*/ 701529 h 1473886"/>
                <a:gd name="connsiteX47" fmla="*/ 3036163 w 4826330"/>
                <a:gd name="connsiteY47" fmla="*/ 728162 h 1473886"/>
                <a:gd name="connsiteX48" fmla="*/ 3133817 w 4826330"/>
                <a:gd name="connsiteY48" fmla="*/ 701529 h 1473886"/>
                <a:gd name="connsiteX49" fmla="*/ 3231472 w 4826330"/>
                <a:gd name="connsiteY49" fmla="*/ 674896 h 1473886"/>
                <a:gd name="connsiteX50" fmla="*/ 3409025 w 4826330"/>
                <a:gd name="connsiteY50" fmla="*/ 657141 h 1473886"/>
                <a:gd name="connsiteX51" fmla="*/ 3488924 w 4826330"/>
                <a:gd name="connsiteY51" fmla="*/ 639385 h 1473886"/>
                <a:gd name="connsiteX52" fmla="*/ 3515557 w 4826330"/>
                <a:gd name="connsiteY52" fmla="*/ 630508 h 1473886"/>
                <a:gd name="connsiteX53" fmla="*/ 3559946 w 4826330"/>
                <a:gd name="connsiteY53" fmla="*/ 612752 h 1473886"/>
                <a:gd name="connsiteX54" fmla="*/ 3622089 w 4826330"/>
                <a:gd name="connsiteY54" fmla="*/ 603874 h 1473886"/>
                <a:gd name="connsiteX55" fmla="*/ 3701988 w 4826330"/>
                <a:gd name="connsiteY55" fmla="*/ 577241 h 1473886"/>
                <a:gd name="connsiteX56" fmla="*/ 3755254 w 4826330"/>
                <a:gd name="connsiteY56" fmla="*/ 550608 h 1473886"/>
                <a:gd name="connsiteX57" fmla="*/ 3844031 w 4826330"/>
                <a:gd name="connsiteY57" fmla="*/ 532853 h 1473886"/>
                <a:gd name="connsiteX58" fmla="*/ 3932808 w 4826330"/>
                <a:gd name="connsiteY58" fmla="*/ 506220 h 1473886"/>
                <a:gd name="connsiteX59" fmla="*/ 4234649 w 4826330"/>
                <a:gd name="connsiteY59" fmla="*/ 444076 h 1473886"/>
                <a:gd name="connsiteX60" fmla="*/ 4492101 w 4826330"/>
                <a:gd name="connsiteY60" fmla="*/ 426321 h 1473886"/>
                <a:gd name="connsiteX61" fmla="*/ 4811697 w 4826330"/>
                <a:gd name="connsiteY61" fmla="*/ 390810 h 1473886"/>
                <a:gd name="connsiteX62" fmla="*/ 4793942 w 4826330"/>
                <a:gd name="connsiteY62" fmla="*/ 62337 h 1473886"/>
                <a:gd name="connsiteX63" fmla="*/ 4225771 w 4826330"/>
                <a:gd name="connsiteY63" fmla="*/ 35704 h 1473886"/>
                <a:gd name="connsiteX64" fmla="*/ 4083728 w 4826330"/>
                <a:gd name="connsiteY64" fmla="*/ 26826 h 1473886"/>
                <a:gd name="connsiteX65" fmla="*/ 2521258 w 4826330"/>
                <a:gd name="connsiteY65" fmla="*/ 17948 h 1473886"/>
                <a:gd name="connsiteX66" fmla="*/ 470517 w 4826330"/>
                <a:gd name="connsiteY66" fmla="*/ 44581 h 1473886"/>
                <a:gd name="connsiteX67" fmla="*/ 142043 w 4826330"/>
                <a:gd name="connsiteY67" fmla="*/ 80092 h 1473886"/>
                <a:gd name="connsiteX0" fmla="*/ 36047 w 4826330"/>
                <a:gd name="connsiteY0" fmla="*/ 125091 h 1473886"/>
                <a:gd name="connsiteX1" fmla="*/ 30332 w 4826330"/>
                <a:gd name="connsiteY1" fmla="*/ 466899 h 1473886"/>
                <a:gd name="connsiteX2" fmla="*/ 79899 w 4826330"/>
                <a:gd name="connsiteY2" fmla="*/ 577241 h 1473886"/>
                <a:gd name="connsiteX3" fmla="*/ 62144 w 4826330"/>
                <a:gd name="connsiteY3" fmla="*/ 639385 h 1473886"/>
                <a:gd name="connsiteX4" fmla="*/ 26633 w 4826330"/>
                <a:gd name="connsiteY4" fmla="*/ 692651 h 1473886"/>
                <a:gd name="connsiteX5" fmla="*/ 0 w 4826330"/>
                <a:gd name="connsiteY5" fmla="*/ 745917 h 1473886"/>
                <a:gd name="connsiteX6" fmla="*/ 8878 w 4826330"/>
                <a:gd name="connsiteY6" fmla="*/ 967859 h 1473886"/>
                <a:gd name="connsiteX7" fmla="*/ 35511 w 4826330"/>
                <a:gd name="connsiteY7" fmla="*/ 1092146 h 1473886"/>
                <a:gd name="connsiteX8" fmla="*/ 44388 w 4826330"/>
                <a:gd name="connsiteY8" fmla="*/ 1172045 h 1473886"/>
                <a:gd name="connsiteX9" fmla="*/ 35511 w 4826330"/>
                <a:gd name="connsiteY9" fmla="*/ 1207556 h 1473886"/>
                <a:gd name="connsiteX10" fmla="*/ 53266 w 4826330"/>
                <a:gd name="connsiteY10" fmla="*/ 1376232 h 1473886"/>
                <a:gd name="connsiteX11" fmla="*/ 79899 w 4826330"/>
                <a:gd name="connsiteY11" fmla="*/ 1447253 h 1473886"/>
                <a:gd name="connsiteX12" fmla="*/ 115410 w 4826330"/>
                <a:gd name="connsiteY12" fmla="*/ 1473886 h 1473886"/>
                <a:gd name="connsiteX13" fmla="*/ 292963 w 4826330"/>
                <a:gd name="connsiteY13" fmla="*/ 1465008 h 1473886"/>
                <a:gd name="connsiteX14" fmla="*/ 417250 w 4826330"/>
                <a:gd name="connsiteY14" fmla="*/ 1429498 h 1473886"/>
                <a:gd name="connsiteX15" fmla="*/ 506027 w 4826330"/>
                <a:gd name="connsiteY15" fmla="*/ 1411742 h 1473886"/>
                <a:gd name="connsiteX16" fmla="*/ 532660 w 4826330"/>
                <a:gd name="connsiteY16" fmla="*/ 1402865 h 1473886"/>
                <a:gd name="connsiteX17" fmla="*/ 603682 w 4826330"/>
                <a:gd name="connsiteY17" fmla="*/ 1376232 h 1473886"/>
                <a:gd name="connsiteX18" fmla="*/ 656948 w 4826330"/>
                <a:gd name="connsiteY18" fmla="*/ 1358476 h 1473886"/>
                <a:gd name="connsiteX19" fmla="*/ 710214 w 4826330"/>
                <a:gd name="connsiteY19" fmla="*/ 1296333 h 1473886"/>
                <a:gd name="connsiteX20" fmla="*/ 727969 w 4826330"/>
                <a:gd name="connsiteY20" fmla="*/ 1269700 h 1473886"/>
                <a:gd name="connsiteX21" fmla="*/ 754602 w 4826330"/>
                <a:gd name="connsiteY21" fmla="*/ 1198678 h 1473886"/>
                <a:gd name="connsiteX22" fmla="*/ 772357 w 4826330"/>
                <a:gd name="connsiteY22" fmla="*/ 1127657 h 1473886"/>
                <a:gd name="connsiteX23" fmla="*/ 798990 w 4826330"/>
                <a:gd name="connsiteY23" fmla="*/ 1101024 h 1473886"/>
                <a:gd name="connsiteX24" fmla="*/ 878889 w 4826330"/>
                <a:gd name="connsiteY24" fmla="*/ 1012247 h 1473886"/>
                <a:gd name="connsiteX25" fmla="*/ 896645 w 4826330"/>
                <a:gd name="connsiteY25" fmla="*/ 941226 h 1473886"/>
                <a:gd name="connsiteX26" fmla="*/ 914400 w 4826330"/>
                <a:gd name="connsiteY26" fmla="*/ 896838 h 1473886"/>
                <a:gd name="connsiteX27" fmla="*/ 949911 w 4826330"/>
                <a:gd name="connsiteY27" fmla="*/ 870205 h 1473886"/>
                <a:gd name="connsiteX28" fmla="*/ 985421 w 4826330"/>
                <a:gd name="connsiteY28" fmla="*/ 852449 h 1473886"/>
                <a:gd name="connsiteX29" fmla="*/ 1083076 w 4826330"/>
                <a:gd name="connsiteY29" fmla="*/ 808061 h 1473886"/>
                <a:gd name="connsiteX30" fmla="*/ 1180730 w 4826330"/>
                <a:gd name="connsiteY30" fmla="*/ 710407 h 1473886"/>
                <a:gd name="connsiteX31" fmla="*/ 1216241 w 4826330"/>
                <a:gd name="connsiteY31" fmla="*/ 683774 h 1473886"/>
                <a:gd name="connsiteX32" fmla="*/ 1296140 w 4826330"/>
                <a:gd name="connsiteY32" fmla="*/ 621630 h 1473886"/>
                <a:gd name="connsiteX33" fmla="*/ 1376039 w 4826330"/>
                <a:gd name="connsiteY33" fmla="*/ 523975 h 1473886"/>
                <a:gd name="connsiteX34" fmla="*/ 1748901 w 4826330"/>
                <a:gd name="connsiteY34" fmla="*/ 479587 h 1473886"/>
                <a:gd name="connsiteX35" fmla="*/ 1784412 w 4826330"/>
                <a:gd name="connsiteY35" fmla="*/ 470709 h 1473886"/>
                <a:gd name="connsiteX36" fmla="*/ 1819922 w 4826330"/>
                <a:gd name="connsiteY36" fmla="*/ 435199 h 1473886"/>
                <a:gd name="connsiteX37" fmla="*/ 1908699 w 4826330"/>
                <a:gd name="connsiteY37" fmla="*/ 417443 h 1473886"/>
                <a:gd name="connsiteX38" fmla="*/ 2104008 w 4826330"/>
                <a:gd name="connsiteY38" fmla="*/ 435199 h 1473886"/>
                <a:gd name="connsiteX39" fmla="*/ 2175029 w 4826330"/>
                <a:gd name="connsiteY39" fmla="*/ 444076 h 1473886"/>
                <a:gd name="connsiteX40" fmla="*/ 2263806 w 4826330"/>
                <a:gd name="connsiteY40" fmla="*/ 452954 h 1473886"/>
                <a:gd name="connsiteX41" fmla="*/ 2423604 w 4826330"/>
                <a:gd name="connsiteY41" fmla="*/ 523975 h 1473886"/>
                <a:gd name="connsiteX42" fmla="*/ 2459115 w 4826330"/>
                <a:gd name="connsiteY42" fmla="*/ 550608 h 1473886"/>
                <a:gd name="connsiteX43" fmla="*/ 2503503 w 4826330"/>
                <a:gd name="connsiteY43" fmla="*/ 559486 h 1473886"/>
                <a:gd name="connsiteX44" fmla="*/ 2592280 w 4826330"/>
                <a:gd name="connsiteY44" fmla="*/ 594997 h 1473886"/>
                <a:gd name="connsiteX45" fmla="*/ 2654423 w 4826330"/>
                <a:gd name="connsiteY45" fmla="*/ 639385 h 1473886"/>
                <a:gd name="connsiteX46" fmla="*/ 2707689 w 4826330"/>
                <a:gd name="connsiteY46" fmla="*/ 701529 h 1473886"/>
                <a:gd name="connsiteX47" fmla="*/ 3036163 w 4826330"/>
                <a:gd name="connsiteY47" fmla="*/ 728162 h 1473886"/>
                <a:gd name="connsiteX48" fmla="*/ 3133817 w 4826330"/>
                <a:gd name="connsiteY48" fmla="*/ 701529 h 1473886"/>
                <a:gd name="connsiteX49" fmla="*/ 3231472 w 4826330"/>
                <a:gd name="connsiteY49" fmla="*/ 674896 h 1473886"/>
                <a:gd name="connsiteX50" fmla="*/ 3409025 w 4826330"/>
                <a:gd name="connsiteY50" fmla="*/ 657141 h 1473886"/>
                <a:gd name="connsiteX51" fmla="*/ 3488924 w 4826330"/>
                <a:gd name="connsiteY51" fmla="*/ 639385 h 1473886"/>
                <a:gd name="connsiteX52" fmla="*/ 3515557 w 4826330"/>
                <a:gd name="connsiteY52" fmla="*/ 630508 h 1473886"/>
                <a:gd name="connsiteX53" fmla="*/ 3559946 w 4826330"/>
                <a:gd name="connsiteY53" fmla="*/ 612752 h 1473886"/>
                <a:gd name="connsiteX54" fmla="*/ 3622089 w 4826330"/>
                <a:gd name="connsiteY54" fmla="*/ 603874 h 1473886"/>
                <a:gd name="connsiteX55" fmla="*/ 3701988 w 4826330"/>
                <a:gd name="connsiteY55" fmla="*/ 577241 h 1473886"/>
                <a:gd name="connsiteX56" fmla="*/ 3755254 w 4826330"/>
                <a:gd name="connsiteY56" fmla="*/ 550608 h 1473886"/>
                <a:gd name="connsiteX57" fmla="*/ 3844031 w 4826330"/>
                <a:gd name="connsiteY57" fmla="*/ 532853 h 1473886"/>
                <a:gd name="connsiteX58" fmla="*/ 3932808 w 4826330"/>
                <a:gd name="connsiteY58" fmla="*/ 506220 h 1473886"/>
                <a:gd name="connsiteX59" fmla="*/ 4234649 w 4826330"/>
                <a:gd name="connsiteY59" fmla="*/ 444076 h 1473886"/>
                <a:gd name="connsiteX60" fmla="*/ 4492101 w 4826330"/>
                <a:gd name="connsiteY60" fmla="*/ 426321 h 1473886"/>
                <a:gd name="connsiteX61" fmla="*/ 4811697 w 4826330"/>
                <a:gd name="connsiteY61" fmla="*/ 390810 h 1473886"/>
                <a:gd name="connsiteX62" fmla="*/ 4793942 w 4826330"/>
                <a:gd name="connsiteY62" fmla="*/ 62337 h 1473886"/>
                <a:gd name="connsiteX63" fmla="*/ 4225771 w 4826330"/>
                <a:gd name="connsiteY63" fmla="*/ 35704 h 1473886"/>
                <a:gd name="connsiteX64" fmla="*/ 4083728 w 4826330"/>
                <a:gd name="connsiteY64" fmla="*/ 26826 h 1473886"/>
                <a:gd name="connsiteX65" fmla="*/ 2521258 w 4826330"/>
                <a:gd name="connsiteY65" fmla="*/ 17948 h 1473886"/>
                <a:gd name="connsiteX66" fmla="*/ 470517 w 4826330"/>
                <a:gd name="connsiteY66" fmla="*/ 44581 h 1473886"/>
                <a:gd name="connsiteX67" fmla="*/ 142043 w 4826330"/>
                <a:gd name="connsiteY67" fmla="*/ 80092 h 1473886"/>
                <a:gd name="connsiteX0" fmla="*/ 36047 w 4826330"/>
                <a:gd name="connsiteY0" fmla="*/ 125091 h 1473886"/>
                <a:gd name="connsiteX1" fmla="*/ 30332 w 4826330"/>
                <a:gd name="connsiteY1" fmla="*/ 466899 h 1473886"/>
                <a:gd name="connsiteX2" fmla="*/ 28464 w 4826330"/>
                <a:gd name="connsiteY2" fmla="*/ 577241 h 1473886"/>
                <a:gd name="connsiteX3" fmla="*/ 62144 w 4826330"/>
                <a:gd name="connsiteY3" fmla="*/ 639385 h 1473886"/>
                <a:gd name="connsiteX4" fmla="*/ 26633 w 4826330"/>
                <a:gd name="connsiteY4" fmla="*/ 692651 h 1473886"/>
                <a:gd name="connsiteX5" fmla="*/ 0 w 4826330"/>
                <a:gd name="connsiteY5" fmla="*/ 745917 h 1473886"/>
                <a:gd name="connsiteX6" fmla="*/ 8878 w 4826330"/>
                <a:gd name="connsiteY6" fmla="*/ 967859 h 1473886"/>
                <a:gd name="connsiteX7" fmla="*/ 35511 w 4826330"/>
                <a:gd name="connsiteY7" fmla="*/ 1092146 h 1473886"/>
                <a:gd name="connsiteX8" fmla="*/ 44388 w 4826330"/>
                <a:gd name="connsiteY8" fmla="*/ 1172045 h 1473886"/>
                <a:gd name="connsiteX9" fmla="*/ 35511 w 4826330"/>
                <a:gd name="connsiteY9" fmla="*/ 1207556 h 1473886"/>
                <a:gd name="connsiteX10" fmla="*/ 53266 w 4826330"/>
                <a:gd name="connsiteY10" fmla="*/ 1376232 h 1473886"/>
                <a:gd name="connsiteX11" fmla="*/ 79899 w 4826330"/>
                <a:gd name="connsiteY11" fmla="*/ 1447253 h 1473886"/>
                <a:gd name="connsiteX12" fmla="*/ 115410 w 4826330"/>
                <a:gd name="connsiteY12" fmla="*/ 1473886 h 1473886"/>
                <a:gd name="connsiteX13" fmla="*/ 292963 w 4826330"/>
                <a:gd name="connsiteY13" fmla="*/ 1465008 h 1473886"/>
                <a:gd name="connsiteX14" fmla="*/ 417250 w 4826330"/>
                <a:gd name="connsiteY14" fmla="*/ 1429498 h 1473886"/>
                <a:gd name="connsiteX15" fmla="*/ 506027 w 4826330"/>
                <a:gd name="connsiteY15" fmla="*/ 1411742 h 1473886"/>
                <a:gd name="connsiteX16" fmla="*/ 532660 w 4826330"/>
                <a:gd name="connsiteY16" fmla="*/ 1402865 h 1473886"/>
                <a:gd name="connsiteX17" fmla="*/ 603682 w 4826330"/>
                <a:gd name="connsiteY17" fmla="*/ 1376232 h 1473886"/>
                <a:gd name="connsiteX18" fmla="*/ 656948 w 4826330"/>
                <a:gd name="connsiteY18" fmla="*/ 1358476 h 1473886"/>
                <a:gd name="connsiteX19" fmla="*/ 710214 w 4826330"/>
                <a:gd name="connsiteY19" fmla="*/ 1296333 h 1473886"/>
                <a:gd name="connsiteX20" fmla="*/ 727969 w 4826330"/>
                <a:gd name="connsiteY20" fmla="*/ 1269700 h 1473886"/>
                <a:gd name="connsiteX21" fmla="*/ 754602 w 4826330"/>
                <a:gd name="connsiteY21" fmla="*/ 1198678 h 1473886"/>
                <a:gd name="connsiteX22" fmla="*/ 772357 w 4826330"/>
                <a:gd name="connsiteY22" fmla="*/ 1127657 h 1473886"/>
                <a:gd name="connsiteX23" fmla="*/ 798990 w 4826330"/>
                <a:gd name="connsiteY23" fmla="*/ 1101024 h 1473886"/>
                <a:gd name="connsiteX24" fmla="*/ 878889 w 4826330"/>
                <a:gd name="connsiteY24" fmla="*/ 1012247 h 1473886"/>
                <a:gd name="connsiteX25" fmla="*/ 896645 w 4826330"/>
                <a:gd name="connsiteY25" fmla="*/ 941226 h 1473886"/>
                <a:gd name="connsiteX26" fmla="*/ 914400 w 4826330"/>
                <a:gd name="connsiteY26" fmla="*/ 896838 h 1473886"/>
                <a:gd name="connsiteX27" fmla="*/ 949911 w 4826330"/>
                <a:gd name="connsiteY27" fmla="*/ 870205 h 1473886"/>
                <a:gd name="connsiteX28" fmla="*/ 985421 w 4826330"/>
                <a:gd name="connsiteY28" fmla="*/ 852449 h 1473886"/>
                <a:gd name="connsiteX29" fmla="*/ 1083076 w 4826330"/>
                <a:gd name="connsiteY29" fmla="*/ 808061 h 1473886"/>
                <a:gd name="connsiteX30" fmla="*/ 1180730 w 4826330"/>
                <a:gd name="connsiteY30" fmla="*/ 710407 h 1473886"/>
                <a:gd name="connsiteX31" fmla="*/ 1216241 w 4826330"/>
                <a:gd name="connsiteY31" fmla="*/ 683774 h 1473886"/>
                <a:gd name="connsiteX32" fmla="*/ 1296140 w 4826330"/>
                <a:gd name="connsiteY32" fmla="*/ 621630 h 1473886"/>
                <a:gd name="connsiteX33" fmla="*/ 1376039 w 4826330"/>
                <a:gd name="connsiteY33" fmla="*/ 523975 h 1473886"/>
                <a:gd name="connsiteX34" fmla="*/ 1748901 w 4826330"/>
                <a:gd name="connsiteY34" fmla="*/ 479587 h 1473886"/>
                <a:gd name="connsiteX35" fmla="*/ 1784412 w 4826330"/>
                <a:gd name="connsiteY35" fmla="*/ 470709 h 1473886"/>
                <a:gd name="connsiteX36" fmla="*/ 1819922 w 4826330"/>
                <a:gd name="connsiteY36" fmla="*/ 435199 h 1473886"/>
                <a:gd name="connsiteX37" fmla="*/ 1908699 w 4826330"/>
                <a:gd name="connsiteY37" fmla="*/ 417443 h 1473886"/>
                <a:gd name="connsiteX38" fmla="*/ 2104008 w 4826330"/>
                <a:gd name="connsiteY38" fmla="*/ 435199 h 1473886"/>
                <a:gd name="connsiteX39" fmla="*/ 2175029 w 4826330"/>
                <a:gd name="connsiteY39" fmla="*/ 444076 h 1473886"/>
                <a:gd name="connsiteX40" fmla="*/ 2263806 w 4826330"/>
                <a:gd name="connsiteY40" fmla="*/ 452954 h 1473886"/>
                <a:gd name="connsiteX41" fmla="*/ 2423604 w 4826330"/>
                <a:gd name="connsiteY41" fmla="*/ 523975 h 1473886"/>
                <a:gd name="connsiteX42" fmla="*/ 2459115 w 4826330"/>
                <a:gd name="connsiteY42" fmla="*/ 550608 h 1473886"/>
                <a:gd name="connsiteX43" fmla="*/ 2503503 w 4826330"/>
                <a:gd name="connsiteY43" fmla="*/ 559486 h 1473886"/>
                <a:gd name="connsiteX44" fmla="*/ 2592280 w 4826330"/>
                <a:gd name="connsiteY44" fmla="*/ 594997 h 1473886"/>
                <a:gd name="connsiteX45" fmla="*/ 2654423 w 4826330"/>
                <a:gd name="connsiteY45" fmla="*/ 639385 h 1473886"/>
                <a:gd name="connsiteX46" fmla="*/ 2707689 w 4826330"/>
                <a:gd name="connsiteY46" fmla="*/ 701529 h 1473886"/>
                <a:gd name="connsiteX47" fmla="*/ 3036163 w 4826330"/>
                <a:gd name="connsiteY47" fmla="*/ 728162 h 1473886"/>
                <a:gd name="connsiteX48" fmla="*/ 3133817 w 4826330"/>
                <a:gd name="connsiteY48" fmla="*/ 701529 h 1473886"/>
                <a:gd name="connsiteX49" fmla="*/ 3231472 w 4826330"/>
                <a:gd name="connsiteY49" fmla="*/ 674896 h 1473886"/>
                <a:gd name="connsiteX50" fmla="*/ 3409025 w 4826330"/>
                <a:gd name="connsiteY50" fmla="*/ 657141 h 1473886"/>
                <a:gd name="connsiteX51" fmla="*/ 3488924 w 4826330"/>
                <a:gd name="connsiteY51" fmla="*/ 639385 h 1473886"/>
                <a:gd name="connsiteX52" fmla="*/ 3515557 w 4826330"/>
                <a:gd name="connsiteY52" fmla="*/ 630508 h 1473886"/>
                <a:gd name="connsiteX53" fmla="*/ 3559946 w 4826330"/>
                <a:gd name="connsiteY53" fmla="*/ 612752 h 1473886"/>
                <a:gd name="connsiteX54" fmla="*/ 3622089 w 4826330"/>
                <a:gd name="connsiteY54" fmla="*/ 603874 h 1473886"/>
                <a:gd name="connsiteX55" fmla="*/ 3701988 w 4826330"/>
                <a:gd name="connsiteY55" fmla="*/ 577241 h 1473886"/>
                <a:gd name="connsiteX56" fmla="*/ 3755254 w 4826330"/>
                <a:gd name="connsiteY56" fmla="*/ 550608 h 1473886"/>
                <a:gd name="connsiteX57" fmla="*/ 3844031 w 4826330"/>
                <a:gd name="connsiteY57" fmla="*/ 532853 h 1473886"/>
                <a:gd name="connsiteX58" fmla="*/ 3932808 w 4826330"/>
                <a:gd name="connsiteY58" fmla="*/ 506220 h 1473886"/>
                <a:gd name="connsiteX59" fmla="*/ 4234649 w 4826330"/>
                <a:gd name="connsiteY59" fmla="*/ 444076 h 1473886"/>
                <a:gd name="connsiteX60" fmla="*/ 4492101 w 4826330"/>
                <a:gd name="connsiteY60" fmla="*/ 426321 h 1473886"/>
                <a:gd name="connsiteX61" fmla="*/ 4811697 w 4826330"/>
                <a:gd name="connsiteY61" fmla="*/ 390810 h 1473886"/>
                <a:gd name="connsiteX62" fmla="*/ 4793942 w 4826330"/>
                <a:gd name="connsiteY62" fmla="*/ 62337 h 1473886"/>
                <a:gd name="connsiteX63" fmla="*/ 4225771 w 4826330"/>
                <a:gd name="connsiteY63" fmla="*/ 35704 h 1473886"/>
                <a:gd name="connsiteX64" fmla="*/ 4083728 w 4826330"/>
                <a:gd name="connsiteY64" fmla="*/ 26826 h 1473886"/>
                <a:gd name="connsiteX65" fmla="*/ 2521258 w 4826330"/>
                <a:gd name="connsiteY65" fmla="*/ 17948 h 1473886"/>
                <a:gd name="connsiteX66" fmla="*/ 470517 w 4826330"/>
                <a:gd name="connsiteY66" fmla="*/ 44581 h 1473886"/>
                <a:gd name="connsiteX67" fmla="*/ 142043 w 4826330"/>
                <a:gd name="connsiteY67" fmla="*/ 80092 h 1473886"/>
                <a:gd name="connsiteX0" fmla="*/ 36047 w 4826330"/>
                <a:gd name="connsiteY0" fmla="*/ 125091 h 1473886"/>
                <a:gd name="connsiteX1" fmla="*/ 30332 w 4826330"/>
                <a:gd name="connsiteY1" fmla="*/ 466899 h 1473886"/>
                <a:gd name="connsiteX2" fmla="*/ 28464 w 4826330"/>
                <a:gd name="connsiteY2" fmla="*/ 577241 h 1473886"/>
                <a:gd name="connsiteX3" fmla="*/ 22139 w 4826330"/>
                <a:gd name="connsiteY3" fmla="*/ 633670 h 1473886"/>
                <a:gd name="connsiteX4" fmla="*/ 26633 w 4826330"/>
                <a:gd name="connsiteY4" fmla="*/ 692651 h 1473886"/>
                <a:gd name="connsiteX5" fmla="*/ 0 w 4826330"/>
                <a:gd name="connsiteY5" fmla="*/ 745917 h 1473886"/>
                <a:gd name="connsiteX6" fmla="*/ 8878 w 4826330"/>
                <a:gd name="connsiteY6" fmla="*/ 967859 h 1473886"/>
                <a:gd name="connsiteX7" fmla="*/ 35511 w 4826330"/>
                <a:gd name="connsiteY7" fmla="*/ 1092146 h 1473886"/>
                <a:gd name="connsiteX8" fmla="*/ 44388 w 4826330"/>
                <a:gd name="connsiteY8" fmla="*/ 1172045 h 1473886"/>
                <a:gd name="connsiteX9" fmla="*/ 35511 w 4826330"/>
                <a:gd name="connsiteY9" fmla="*/ 1207556 h 1473886"/>
                <a:gd name="connsiteX10" fmla="*/ 53266 w 4826330"/>
                <a:gd name="connsiteY10" fmla="*/ 1376232 h 1473886"/>
                <a:gd name="connsiteX11" fmla="*/ 79899 w 4826330"/>
                <a:gd name="connsiteY11" fmla="*/ 1447253 h 1473886"/>
                <a:gd name="connsiteX12" fmla="*/ 115410 w 4826330"/>
                <a:gd name="connsiteY12" fmla="*/ 1473886 h 1473886"/>
                <a:gd name="connsiteX13" fmla="*/ 292963 w 4826330"/>
                <a:gd name="connsiteY13" fmla="*/ 1465008 h 1473886"/>
                <a:gd name="connsiteX14" fmla="*/ 417250 w 4826330"/>
                <a:gd name="connsiteY14" fmla="*/ 1429498 h 1473886"/>
                <a:gd name="connsiteX15" fmla="*/ 506027 w 4826330"/>
                <a:gd name="connsiteY15" fmla="*/ 1411742 h 1473886"/>
                <a:gd name="connsiteX16" fmla="*/ 532660 w 4826330"/>
                <a:gd name="connsiteY16" fmla="*/ 1402865 h 1473886"/>
                <a:gd name="connsiteX17" fmla="*/ 603682 w 4826330"/>
                <a:gd name="connsiteY17" fmla="*/ 1376232 h 1473886"/>
                <a:gd name="connsiteX18" fmla="*/ 656948 w 4826330"/>
                <a:gd name="connsiteY18" fmla="*/ 1358476 h 1473886"/>
                <a:gd name="connsiteX19" fmla="*/ 710214 w 4826330"/>
                <a:gd name="connsiteY19" fmla="*/ 1296333 h 1473886"/>
                <a:gd name="connsiteX20" fmla="*/ 727969 w 4826330"/>
                <a:gd name="connsiteY20" fmla="*/ 1269700 h 1473886"/>
                <a:gd name="connsiteX21" fmla="*/ 754602 w 4826330"/>
                <a:gd name="connsiteY21" fmla="*/ 1198678 h 1473886"/>
                <a:gd name="connsiteX22" fmla="*/ 772357 w 4826330"/>
                <a:gd name="connsiteY22" fmla="*/ 1127657 h 1473886"/>
                <a:gd name="connsiteX23" fmla="*/ 798990 w 4826330"/>
                <a:gd name="connsiteY23" fmla="*/ 1101024 h 1473886"/>
                <a:gd name="connsiteX24" fmla="*/ 878889 w 4826330"/>
                <a:gd name="connsiteY24" fmla="*/ 1012247 h 1473886"/>
                <a:gd name="connsiteX25" fmla="*/ 896645 w 4826330"/>
                <a:gd name="connsiteY25" fmla="*/ 941226 h 1473886"/>
                <a:gd name="connsiteX26" fmla="*/ 914400 w 4826330"/>
                <a:gd name="connsiteY26" fmla="*/ 896838 h 1473886"/>
                <a:gd name="connsiteX27" fmla="*/ 949911 w 4826330"/>
                <a:gd name="connsiteY27" fmla="*/ 870205 h 1473886"/>
                <a:gd name="connsiteX28" fmla="*/ 985421 w 4826330"/>
                <a:gd name="connsiteY28" fmla="*/ 852449 h 1473886"/>
                <a:gd name="connsiteX29" fmla="*/ 1083076 w 4826330"/>
                <a:gd name="connsiteY29" fmla="*/ 808061 h 1473886"/>
                <a:gd name="connsiteX30" fmla="*/ 1180730 w 4826330"/>
                <a:gd name="connsiteY30" fmla="*/ 710407 h 1473886"/>
                <a:gd name="connsiteX31" fmla="*/ 1216241 w 4826330"/>
                <a:gd name="connsiteY31" fmla="*/ 683774 h 1473886"/>
                <a:gd name="connsiteX32" fmla="*/ 1296140 w 4826330"/>
                <a:gd name="connsiteY32" fmla="*/ 621630 h 1473886"/>
                <a:gd name="connsiteX33" fmla="*/ 1376039 w 4826330"/>
                <a:gd name="connsiteY33" fmla="*/ 523975 h 1473886"/>
                <a:gd name="connsiteX34" fmla="*/ 1748901 w 4826330"/>
                <a:gd name="connsiteY34" fmla="*/ 479587 h 1473886"/>
                <a:gd name="connsiteX35" fmla="*/ 1784412 w 4826330"/>
                <a:gd name="connsiteY35" fmla="*/ 470709 h 1473886"/>
                <a:gd name="connsiteX36" fmla="*/ 1819922 w 4826330"/>
                <a:gd name="connsiteY36" fmla="*/ 435199 h 1473886"/>
                <a:gd name="connsiteX37" fmla="*/ 1908699 w 4826330"/>
                <a:gd name="connsiteY37" fmla="*/ 417443 h 1473886"/>
                <a:gd name="connsiteX38" fmla="*/ 2104008 w 4826330"/>
                <a:gd name="connsiteY38" fmla="*/ 435199 h 1473886"/>
                <a:gd name="connsiteX39" fmla="*/ 2175029 w 4826330"/>
                <a:gd name="connsiteY39" fmla="*/ 444076 h 1473886"/>
                <a:gd name="connsiteX40" fmla="*/ 2263806 w 4826330"/>
                <a:gd name="connsiteY40" fmla="*/ 452954 h 1473886"/>
                <a:gd name="connsiteX41" fmla="*/ 2423604 w 4826330"/>
                <a:gd name="connsiteY41" fmla="*/ 523975 h 1473886"/>
                <a:gd name="connsiteX42" fmla="*/ 2459115 w 4826330"/>
                <a:gd name="connsiteY42" fmla="*/ 550608 h 1473886"/>
                <a:gd name="connsiteX43" fmla="*/ 2503503 w 4826330"/>
                <a:gd name="connsiteY43" fmla="*/ 559486 h 1473886"/>
                <a:gd name="connsiteX44" fmla="*/ 2592280 w 4826330"/>
                <a:gd name="connsiteY44" fmla="*/ 594997 h 1473886"/>
                <a:gd name="connsiteX45" fmla="*/ 2654423 w 4826330"/>
                <a:gd name="connsiteY45" fmla="*/ 639385 h 1473886"/>
                <a:gd name="connsiteX46" fmla="*/ 2707689 w 4826330"/>
                <a:gd name="connsiteY46" fmla="*/ 701529 h 1473886"/>
                <a:gd name="connsiteX47" fmla="*/ 3036163 w 4826330"/>
                <a:gd name="connsiteY47" fmla="*/ 728162 h 1473886"/>
                <a:gd name="connsiteX48" fmla="*/ 3133817 w 4826330"/>
                <a:gd name="connsiteY48" fmla="*/ 701529 h 1473886"/>
                <a:gd name="connsiteX49" fmla="*/ 3231472 w 4826330"/>
                <a:gd name="connsiteY49" fmla="*/ 674896 h 1473886"/>
                <a:gd name="connsiteX50" fmla="*/ 3409025 w 4826330"/>
                <a:gd name="connsiteY50" fmla="*/ 657141 h 1473886"/>
                <a:gd name="connsiteX51" fmla="*/ 3488924 w 4826330"/>
                <a:gd name="connsiteY51" fmla="*/ 639385 h 1473886"/>
                <a:gd name="connsiteX52" fmla="*/ 3515557 w 4826330"/>
                <a:gd name="connsiteY52" fmla="*/ 630508 h 1473886"/>
                <a:gd name="connsiteX53" fmla="*/ 3559946 w 4826330"/>
                <a:gd name="connsiteY53" fmla="*/ 612752 h 1473886"/>
                <a:gd name="connsiteX54" fmla="*/ 3622089 w 4826330"/>
                <a:gd name="connsiteY54" fmla="*/ 603874 h 1473886"/>
                <a:gd name="connsiteX55" fmla="*/ 3701988 w 4826330"/>
                <a:gd name="connsiteY55" fmla="*/ 577241 h 1473886"/>
                <a:gd name="connsiteX56" fmla="*/ 3755254 w 4826330"/>
                <a:gd name="connsiteY56" fmla="*/ 550608 h 1473886"/>
                <a:gd name="connsiteX57" fmla="*/ 3844031 w 4826330"/>
                <a:gd name="connsiteY57" fmla="*/ 532853 h 1473886"/>
                <a:gd name="connsiteX58" fmla="*/ 3932808 w 4826330"/>
                <a:gd name="connsiteY58" fmla="*/ 506220 h 1473886"/>
                <a:gd name="connsiteX59" fmla="*/ 4234649 w 4826330"/>
                <a:gd name="connsiteY59" fmla="*/ 444076 h 1473886"/>
                <a:gd name="connsiteX60" fmla="*/ 4492101 w 4826330"/>
                <a:gd name="connsiteY60" fmla="*/ 426321 h 1473886"/>
                <a:gd name="connsiteX61" fmla="*/ 4811697 w 4826330"/>
                <a:gd name="connsiteY61" fmla="*/ 390810 h 1473886"/>
                <a:gd name="connsiteX62" fmla="*/ 4793942 w 4826330"/>
                <a:gd name="connsiteY62" fmla="*/ 62337 h 1473886"/>
                <a:gd name="connsiteX63" fmla="*/ 4225771 w 4826330"/>
                <a:gd name="connsiteY63" fmla="*/ 35704 h 1473886"/>
                <a:gd name="connsiteX64" fmla="*/ 4083728 w 4826330"/>
                <a:gd name="connsiteY64" fmla="*/ 26826 h 1473886"/>
                <a:gd name="connsiteX65" fmla="*/ 2521258 w 4826330"/>
                <a:gd name="connsiteY65" fmla="*/ 17948 h 1473886"/>
                <a:gd name="connsiteX66" fmla="*/ 470517 w 4826330"/>
                <a:gd name="connsiteY66" fmla="*/ 44581 h 1473886"/>
                <a:gd name="connsiteX67" fmla="*/ 142043 w 4826330"/>
                <a:gd name="connsiteY67" fmla="*/ 80092 h 1473886"/>
                <a:gd name="connsiteX0" fmla="*/ 36047 w 4826330"/>
                <a:gd name="connsiteY0" fmla="*/ 125091 h 1473886"/>
                <a:gd name="connsiteX1" fmla="*/ 30332 w 4826330"/>
                <a:gd name="connsiteY1" fmla="*/ 466899 h 1473886"/>
                <a:gd name="connsiteX2" fmla="*/ 28464 w 4826330"/>
                <a:gd name="connsiteY2" fmla="*/ 577241 h 1473886"/>
                <a:gd name="connsiteX3" fmla="*/ 22139 w 4826330"/>
                <a:gd name="connsiteY3" fmla="*/ 633670 h 1473886"/>
                <a:gd name="connsiteX4" fmla="*/ 7583 w 4826330"/>
                <a:gd name="connsiteY4" fmla="*/ 696461 h 1473886"/>
                <a:gd name="connsiteX5" fmla="*/ 0 w 4826330"/>
                <a:gd name="connsiteY5" fmla="*/ 745917 h 1473886"/>
                <a:gd name="connsiteX6" fmla="*/ 8878 w 4826330"/>
                <a:gd name="connsiteY6" fmla="*/ 967859 h 1473886"/>
                <a:gd name="connsiteX7" fmla="*/ 35511 w 4826330"/>
                <a:gd name="connsiteY7" fmla="*/ 1092146 h 1473886"/>
                <a:gd name="connsiteX8" fmla="*/ 44388 w 4826330"/>
                <a:gd name="connsiteY8" fmla="*/ 1172045 h 1473886"/>
                <a:gd name="connsiteX9" fmla="*/ 35511 w 4826330"/>
                <a:gd name="connsiteY9" fmla="*/ 1207556 h 1473886"/>
                <a:gd name="connsiteX10" fmla="*/ 53266 w 4826330"/>
                <a:gd name="connsiteY10" fmla="*/ 1376232 h 1473886"/>
                <a:gd name="connsiteX11" fmla="*/ 79899 w 4826330"/>
                <a:gd name="connsiteY11" fmla="*/ 1447253 h 1473886"/>
                <a:gd name="connsiteX12" fmla="*/ 115410 w 4826330"/>
                <a:gd name="connsiteY12" fmla="*/ 1473886 h 1473886"/>
                <a:gd name="connsiteX13" fmla="*/ 292963 w 4826330"/>
                <a:gd name="connsiteY13" fmla="*/ 1465008 h 1473886"/>
                <a:gd name="connsiteX14" fmla="*/ 417250 w 4826330"/>
                <a:gd name="connsiteY14" fmla="*/ 1429498 h 1473886"/>
                <a:gd name="connsiteX15" fmla="*/ 506027 w 4826330"/>
                <a:gd name="connsiteY15" fmla="*/ 1411742 h 1473886"/>
                <a:gd name="connsiteX16" fmla="*/ 532660 w 4826330"/>
                <a:gd name="connsiteY16" fmla="*/ 1402865 h 1473886"/>
                <a:gd name="connsiteX17" fmla="*/ 603682 w 4826330"/>
                <a:gd name="connsiteY17" fmla="*/ 1376232 h 1473886"/>
                <a:gd name="connsiteX18" fmla="*/ 656948 w 4826330"/>
                <a:gd name="connsiteY18" fmla="*/ 1358476 h 1473886"/>
                <a:gd name="connsiteX19" fmla="*/ 710214 w 4826330"/>
                <a:gd name="connsiteY19" fmla="*/ 1296333 h 1473886"/>
                <a:gd name="connsiteX20" fmla="*/ 727969 w 4826330"/>
                <a:gd name="connsiteY20" fmla="*/ 1269700 h 1473886"/>
                <a:gd name="connsiteX21" fmla="*/ 754602 w 4826330"/>
                <a:gd name="connsiteY21" fmla="*/ 1198678 h 1473886"/>
                <a:gd name="connsiteX22" fmla="*/ 772357 w 4826330"/>
                <a:gd name="connsiteY22" fmla="*/ 1127657 h 1473886"/>
                <a:gd name="connsiteX23" fmla="*/ 798990 w 4826330"/>
                <a:gd name="connsiteY23" fmla="*/ 1101024 h 1473886"/>
                <a:gd name="connsiteX24" fmla="*/ 878889 w 4826330"/>
                <a:gd name="connsiteY24" fmla="*/ 1012247 h 1473886"/>
                <a:gd name="connsiteX25" fmla="*/ 896645 w 4826330"/>
                <a:gd name="connsiteY25" fmla="*/ 941226 h 1473886"/>
                <a:gd name="connsiteX26" fmla="*/ 914400 w 4826330"/>
                <a:gd name="connsiteY26" fmla="*/ 896838 h 1473886"/>
                <a:gd name="connsiteX27" fmla="*/ 949911 w 4826330"/>
                <a:gd name="connsiteY27" fmla="*/ 870205 h 1473886"/>
                <a:gd name="connsiteX28" fmla="*/ 985421 w 4826330"/>
                <a:gd name="connsiteY28" fmla="*/ 852449 h 1473886"/>
                <a:gd name="connsiteX29" fmla="*/ 1083076 w 4826330"/>
                <a:gd name="connsiteY29" fmla="*/ 808061 h 1473886"/>
                <a:gd name="connsiteX30" fmla="*/ 1180730 w 4826330"/>
                <a:gd name="connsiteY30" fmla="*/ 710407 h 1473886"/>
                <a:gd name="connsiteX31" fmla="*/ 1216241 w 4826330"/>
                <a:gd name="connsiteY31" fmla="*/ 683774 h 1473886"/>
                <a:gd name="connsiteX32" fmla="*/ 1296140 w 4826330"/>
                <a:gd name="connsiteY32" fmla="*/ 621630 h 1473886"/>
                <a:gd name="connsiteX33" fmla="*/ 1376039 w 4826330"/>
                <a:gd name="connsiteY33" fmla="*/ 523975 h 1473886"/>
                <a:gd name="connsiteX34" fmla="*/ 1748901 w 4826330"/>
                <a:gd name="connsiteY34" fmla="*/ 479587 h 1473886"/>
                <a:gd name="connsiteX35" fmla="*/ 1784412 w 4826330"/>
                <a:gd name="connsiteY35" fmla="*/ 470709 h 1473886"/>
                <a:gd name="connsiteX36" fmla="*/ 1819922 w 4826330"/>
                <a:gd name="connsiteY36" fmla="*/ 435199 h 1473886"/>
                <a:gd name="connsiteX37" fmla="*/ 1908699 w 4826330"/>
                <a:gd name="connsiteY37" fmla="*/ 417443 h 1473886"/>
                <a:gd name="connsiteX38" fmla="*/ 2104008 w 4826330"/>
                <a:gd name="connsiteY38" fmla="*/ 435199 h 1473886"/>
                <a:gd name="connsiteX39" fmla="*/ 2175029 w 4826330"/>
                <a:gd name="connsiteY39" fmla="*/ 444076 h 1473886"/>
                <a:gd name="connsiteX40" fmla="*/ 2263806 w 4826330"/>
                <a:gd name="connsiteY40" fmla="*/ 452954 h 1473886"/>
                <a:gd name="connsiteX41" fmla="*/ 2423604 w 4826330"/>
                <a:gd name="connsiteY41" fmla="*/ 523975 h 1473886"/>
                <a:gd name="connsiteX42" fmla="*/ 2459115 w 4826330"/>
                <a:gd name="connsiteY42" fmla="*/ 550608 h 1473886"/>
                <a:gd name="connsiteX43" fmla="*/ 2503503 w 4826330"/>
                <a:gd name="connsiteY43" fmla="*/ 559486 h 1473886"/>
                <a:gd name="connsiteX44" fmla="*/ 2592280 w 4826330"/>
                <a:gd name="connsiteY44" fmla="*/ 594997 h 1473886"/>
                <a:gd name="connsiteX45" fmla="*/ 2654423 w 4826330"/>
                <a:gd name="connsiteY45" fmla="*/ 639385 h 1473886"/>
                <a:gd name="connsiteX46" fmla="*/ 2707689 w 4826330"/>
                <a:gd name="connsiteY46" fmla="*/ 701529 h 1473886"/>
                <a:gd name="connsiteX47" fmla="*/ 3036163 w 4826330"/>
                <a:gd name="connsiteY47" fmla="*/ 728162 h 1473886"/>
                <a:gd name="connsiteX48" fmla="*/ 3133817 w 4826330"/>
                <a:gd name="connsiteY48" fmla="*/ 701529 h 1473886"/>
                <a:gd name="connsiteX49" fmla="*/ 3231472 w 4826330"/>
                <a:gd name="connsiteY49" fmla="*/ 674896 h 1473886"/>
                <a:gd name="connsiteX50" fmla="*/ 3409025 w 4826330"/>
                <a:gd name="connsiteY50" fmla="*/ 657141 h 1473886"/>
                <a:gd name="connsiteX51" fmla="*/ 3488924 w 4826330"/>
                <a:gd name="connsiteY51" fmla="*/ 639385 h 1473886"/>
                <a:gd name="connsiteX52" fmla="*/ 3515557 w 4826330"/>
                <a:gd name="connsiteY52" fmla="*/ 630508 h 1473886"/>
                <a:gd name="connsiteX53" fmla="*/ 3559946 w 4826330"/>
                <a:gd name="connsiteY53" fmla="*/ 612752 h 1473886"/>
                <a:gd name="connsiteX54" fmla="*/ 3622089 w 4826330"/>
                <a:gd name="connsiteY54" fmla="*/ 603874 h 1473886"/>
                <a:gd name="connsiteX55" fmla="*/ 3701988 w 4826330"/>
                <a:gd name="connsiteY55" fmla="*/ 577241 h 1473886"/>
                <a:gd name="connsiteX56" fmla="*/ 3755254 w 4826330"/>
                <a:gd name="connsiteY56" fmla="*/ 550608 h 1473886"/>
                <a:gd name="connsiteX57" fmla="*/ 3844031 w 4826330"/>
                <a:gd name="connsiteY57" fmla="*/ 532853 h 1473886"/>
                <a:gd name="connsiteX58" fmla="*/ 3932808 w 4826330"/>
                <a:gd name="connsiteY58" fmla="*/ 506220 h 1473886"/>
                <a:gd name="connsiteX59" fmla="*/ 4234649 w 4826330"/>
                <a:gd name="connsiteY59" fmla="*/ 444076 h 1473886"/>
                <a:gd name="connsiteX60" fmla="*/ 4492101 w 4826330"/>
                <a:gd name="connsiteY60" fmla="*/ 426321 h 1473886"/>
                <a:gd name="connsiteX61" fmla="*/ 4811697 w 4826330"/>
                <a:gd name="connsiteY61" fmla="*/ 390810 h 1473886"/>
                <a:gd name="connsiteX62" fmla="*/ 4793942 w 4826330"/>
                <a:gd name="connsiteY62" fmla="*/ 62337 h 1473886"/>
                <a:gd name="connsiteX63" fmla="*/ 4225771 w 4826330"/>
                <a:gd name="connsiteY63" fmla="*/ 35704 h 1473886"/>
                <a:gd name="connsiteX64" fmla="*/ 4083728 w 4826330"/>
                <a:gd name="connsiteY64" fmla="*/ 26826 h 1473886"/>
                <a:gd name="connsiteX65" fmla="*/ 2521258 w 4826330"/>
                <a:gd name="connsiteY65" fmla="*/ 17948 h 1473886"/>
                <a:gd name="connsiteX66" fmla="*/ 470517 w 4826330"/>
                <a:gd name="connsiteY66" fmla="*/ 44581 h 1473886"/>
                <a:gd name="connsiteX67" fmla="*/ 142043 w 4826330"/>
                <a:gd name="connsiteY67" fmla="*/ 80092 h 147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4826330" h="1473886">
                  <a:moveTo>
                    <a:pt x="36047" y="125091"/>
                  </a:moveTo>
                  <a:cubicBezTo>
                    <a:pt x="7099" y="269825"/>
                    <a:pt x="31596" y="391541"/>
                    <a:pt x="30332" y="466899"/>
                  </a:cubicBezTo>
                  <a:cubicBezTo>
                    <a:pt x="29068" y="542257"/>
                    <a:pt x="29829" y="549446"/>
                    <a:pt x="28464" y="577241"/>
                  </a:cubicBezTo>
                  <a:cubicBezTo>
                    <a:pt x="27099" y="605036"/>
                    <a:pt x="25619" y="613800"/>
                    <a:pt x="22139" y="633670"/>
                  </a:cubicBezTo>
                  <a:cubicBezTo>
                    <a:pt x="18659" y="653540"/>
                    <a:pt x="11273" y="677753"/>
                    <a:pt x="7583" y="696461"/>
                  </a:cubicBezTo>
                  <a:cubicBezTo>
                    <a:pt x="3893" y="715169"/>
                    <a:pt x="8878" y="728162"/>
                    <a:pt x="0" y="745917"/>
                  </a:cubicBezTo>
                  <a:cubicBezTo>
                    <a:pt x="2959" y="819898"/>
                    <a:pt x="4111" y="893973"/>
                    <a:pt x="8878" y="967859"/>
                  </a:cubicBezTo>
                  <a:cubicBezTo>
                    <a:pt x="11120" y="1002612"/>
                    <a:pt x="27822" y="1061392"/>
                    <a:pt x="35511" y="1092146"/>
                  </a:cubicBezTo>
                  <a:cubicBezTo>
                    <a:pt x="38470" y="1118779"/>
                    <a:pt x="44388" y="1145248"/>
                    <a:pt x="44388" y="1172045"/>
                  </a:cubicBezTo>
                  <a:cubicBezTo>
                    <a:pt x="44388" y="1184246"/>
                    <a:pt x="35511" y="1195355"/>
                    <a:pt x="35511" y="1207556"/>
                  </a:cubicBezTo>
                  <a:cubicBezTo>
                    <a:pt x="35511" y="1302666"/>
                    <a:pt x="31252" y="1315694"/>
                    <a:pt x="53266" y="1376232"/>
                  </a:cubicBezTo>
                  <a:cubicBezTo>
                    <a:pt x="61907" y="1399993"/>
                    <a:pt x="66325" y="1425922"/>
                    <a:pt x="79899" y="1447253"/>
                  </a:cubicBezTo>
                  <a:cubicBezTo>
                    <a:pt x="87843" y="1459736"/>
                    <a:pt x="103573" y="1465008"/>
                    <a:pt x="115410" y="1473886"/>
                  </a:cubicBezTo>
                  <a:cubicBezTo>
                    <a:pt x="174594" y="1470927"/>
                    <a:pt x="234335" y="1473630"/>
                    <a:pt x="292963" y="1465008"/>
                  </a:cubicBezTo>
                  <a:cubicBezTo>
                    <a:pt x="335591" y="1458739"/>
                    <a:pt x="375000" y="1437948"/>
                    <a:pt x="417250" y="1429498"/>
                  </a:cubicBezTo>
                  <a:cubicBezTo>
                    <a:pt x="446842" y="1423579"/>
                    <a:pt x="476621" y="1418528"/>
                    <a:pt x="506027" y="1411742"/>
                  </a:cubicBezTo>
                  <a:cubicBezTo>
                    <a:pt x="515145" y="1409638"/>
                    <a:pt x="523866" y="1406063"/>
                    <a:pt x="532660" y="1402865"/>
                  </a:cubicBezTo>
                  <a:cubicBezTo>
                    <a:pt x="556422" y="1394225"/>
                    <a:pt x="579871" y="1384736"/>
                    <a:pt x="603682" y="1376232"/>
                  </a:cubicBezTo>
                  <a:cubicBezTo>
                    <a:pt x="621307" y="1369937"/>
                    <a:pt x="639193" y="1364395"/>
                    <a:pt x="656948" y="1358476"/>
                  </a:cubicBezTo>
                  <a:cubicBezTo>
                    <a:pt x="689210" y="1326214"/>
                    <a:pt x="681744" y="1336191"/>
                    <a:pt x="710214" y="1296333"/>
                  </a:cubicBezTo>
                  <a:cubicBezTo>
                    <a:pt x="716416" y="1287651"/>
                    <a:pt x="723198" y="1279243"/>
                    <a:pt x="727969" y="1269700"/>
                  </a:cubicBezTo>
                  <a:cubicBezTo>
                    <a:pt x="733347" y="1258943"/>
                    <a:pt x="749993" y="1215578"/>
                    <a:pt x="754602" y="1198678"/>
                  </a:cubicBezTo>
                  <a:cubicBezTo>
                    <a:pt x="761023" y="1175136"/>
                    <a:pt x="762259" y="1149872"/>
                    <a:pt x="772357" y="1127657"/>
                  </a:cubicBezTo>
                  <a:cubicBezTo>
                    <a:pt x="777552" y="1116227"/>
                    <a:pt x="790474" y="1110249"/>
                    <a:pt x="798990" y="1101024"/>
                  </a:cubicBezTo>
                  <a:cubicBezTo>
                    <a:pt x="825994" y="1071770"/>
                    <a:pt x="852256" y="1041839"/>
                    <a:pt x="878889" y="1012247"/>
                  </a:cubicBezTo>
                  <a:cubicBezTo>
                    <a:pt x="886459" y="974400"/>
                    <a:pt x="884945" y="972426"/>
                    <a:pt x="896645" y="941226"/>
                  </a:cubicBezTo>
                  <a:cubicBezTo>
                    <a:pt x="902240" y="926305"/>
                    <a:pt x="904839" y="909587"/>
                    <a:pt x="914400" y="896838"/>
                  </a:cubicBezTo>
                  <a:cubicBezTo>
                    <a:pt x="923278" y="885001"/>
                    <a:pt x="937364" y="878047"/>
                    <a:pt x="949911" y="870205"/>
                  </a:cubicBezTo>
                  <a:cubicBezTo>
                    <a:pt x="961133" y="863191"/>
                    <a:pt x="973205" y="857539"/>
                    <a:pt x="985421" y="852449"/>
                  </a:cubicBezTo>
                  <a:cubicBezTo>
                    <a:pt x="1015229" y="840029"/>
                    <a:pt x="1057013" y="832262"/>
                    <a:pt x="1083076" y="808061"/>
                  </a:cubicBezTo>
                  <a:cubicBezTo>
                    <a:pt x="1116810" y="776737"/>
                    <a:pt x="1143902" y="738028"/>
                    <a:pt x="1180730" y="710407"/>
                  </a:cubicBezTo>
                  <a:cubicBezTo>
                    <a:pt x="1192567" y="701529"/>
                    <a:pt x="1204119" y="692259"/>
                    <a:pt x="1216241" y="683774"/>
                  </a:cubicBezTo>
                  <a:cubicBezTo>
                    <a:pt x="1259176" y="653719"/>
                    <a:pt x="1266642" y="656045"/>
                    <a:pt x="1296140" y="621630"/>
                  </a:cubicBezTo>
                  <a:cubicBezTo>
                    <a:pt x="1323511" y="589697"/>
                    <a:pt x="1335236" y="534176"/>
                    <a:pt x="1376039" y="523975"/>
                  </a:cubicBezTo>
                  <a:cubicBezTo>
                    <a:pt x="1568888" y="475763"/>
                    <a:pt x="1446049" y="499777"/>
                    <a:pt x="1748901" y="479587"/>
                  </a:cubicBezTo>
                  <a:cubicBezTo>
                    <a:pt x="1760738" y="476628"/>
                    <a:pt x="1774065" y="477176"/>
                    <a:pt x="1784412" y="470709"/>
                  </a:cubicBezTo>
                  <a:cubicBezTo>
                    <a:pt x="1798607" y="461837"/>
                    <a:pt x="1804536" y="441793"/>
                    <a:pt x="1819922" y="435199"/>
                  </a:cubicBezTo>
                  <a:cubicBezTo>
                    <a:pt x="1847660" y="423311"/>
                    <a:pt x="1879107" y="423362"/>
                    <a:pt x="1908699" y="417443"/>
                  </a:cubicBezTo>
                  <a:lnTo>
                    <a:pt x="2104008" y="435199"/>
                  </a:lnTo>
                  <a:cubicBezTo>
                    <a:pt x="2127747" y="437573"/>
                    <a:pt x="2151317" y="441441"/>
                    <a:pt x="2175029" y="444076"/>
                  </a:cubicBezTo>
                  <a:cubicBezTo>
                    <a:pt x="2204587" y="447360"/>
                    <a:pt x="2234214" y="449995"/>
                    <a:pt x="2263806" y="452954"/>
                  </a:cubicBezTo>
                  <a:cubicBezTo>
                    <a:pt x="2295988" y="466363"/>
                    <a:pt x="2383751" y="500063"/>
                    <a:pt x="2423604" y="523975"/>
                  </a:cubicBezTo>
                  <a:cubicBezTo>
                    <a:pt x="2436292" y="531588"/>
                    <a:pt x="2445594" y="544599"/>
                    <a:pt x="2459115" y="550608"/>
                  </a:cubicBezTo>
                  <a:cubicBezTo>
                    <a:pt x="2472904" y="556736"/>
                    <a:pt x="2488773" y="556213"/>
                    <a:pt x="2503503" y="559486"/>
                  </a:cubicBezTo>
                  <a:cubicBezTo>
                    <a:pt x="2540056" y="567609"/>
                    <a:pt x="2557738" y="571969"/>
                    <a:pt x="2592280" y="594997"/>
                  </a:cubicBezTo>
                  <a:cubicBezTo>
                    <a:pt x="2700252" y="666978"/>
                    <a:pt x="2531810" y="578078"/>
                    <a:pt x="2654423" y="639385"/>
                  </a:cubicBezTo>
                  <a:cubicBezTo>
                    <a:pt x="2672178" y="660100"/>
                    <a:pt x="2690413" y="680413"/>
                    <a:pt x="2707689" y="701529"/>
                  </a:cubicBezTo>
                  <a:cubicBezTo>
                    <a:pt x="2802442" y="817339"/>
                    <a:pt x="2666974" y="739021"/>
                    <a:pt x="3036163" y="728162"/>
                  </a:cubicBezTo>
                  <a:cubicBezTo>
                    <a:pt x="3150433" y="690073"/>
                    <a:pt x="3033434" y="726625"/>
                    <a:pt x="3133817" y="701529"/>
                  </a:cubicBezTo>
                  <a:cubicBezTo>
                    <a:pt x="3166550" y="693346"/>
                    <a:pt x="3198162" y="680269"/>
                    <a:pt x="3231472" y="674896"/>
                  </a:cubicBezTo>
                  <a:cubicBezTo>
                    <a:pt x="3290193" y="665425"/>
                    <a:pt x="3349841" y="663059"/>
                    <a:pt x="3409025" y="657141"/>
                  </a:cubicBezTo>
                  <a:cubicBezTo>
                    <a:pt x="3435658" y="651222"/>
                    <a:pt x="3462456" y="646002"/>
                    <a:pt x="3488924" y="639385"/>
                  </a:cubicBezTo>
                  <a:cubicBezTo>
                    <a:pt x="3498002" y="637115"/>
                    <a:pt x="3506795" y="633794"/>
                    <a:pt x="3515557" y="630508"/>
                  </a:cubicBezTo>
                  <a:cubicBezTo>
                    <a:pt x="3530479" y="624912"/>
                    <a:pt x="3544486" y="616617"/>
                    <a:pt x="3559946" y="612752"/>
                  </a:cubicBezTo>
                  <a:cubicBezTo>
                    <a:pt x="3580246" y="607677"/>
                    <a:pt x="3601375" y="606833"/>
                    <a:pt x="3622089" y="603874"/>
                  </a:cubicBezTo>
                  <a:cubicBezTo>
                    <a:pt x="3648722" y="594996"/>
                    <a:pt x="3675922" y="587667"/>
                    <a:pt x="3701988" y="577241"/>
                  </a:cubicBezTo>
                  <a:cubicBezTo>
                    <a:pt x="3720419" y="569868"/>
                    <a:pt x="3736307" y="556529"/>
                    <a:pt x="3755254" y="550608"/>
                  </a:cubicBezTo>
                  <a:cubicBezTo>
                    <a:pt x="3784059" y="541607"/>
                    <a:pt x="3815125" y="541525"/>
                    <a:pt x="3844031" y="532853"/>
                  </a:cubicBezTo>
                  <a:lnTo>
                    <a:pt x="3932808" y="506220"/>
                  </a:lnTo>
                  <a:cubicBezTo>
                    <a:pt x="4044379" y="439277"/>
                    <a:pt x="3995759" y="460551"/>
                    <a:pt x="4234649" y="444076"/>
                  </a:cubicBezTo>
                  <a:cubicBezTo>
                    <a:pt x="4320466" y="438158"/>
                    <a:pt x="4406569" y="435485"/>
                    <a:pt x="4492101" y="426321"/>
                  </a:cubicBezTo>
                  <a:cubicBezTo>
                    <a:pt x="4764398" y="397146"/>
                    <a:pt x="4657987" y="410025"/>
                    <a:pt x="4811697" y="390810"/>
                  </a:cubicBezTo>
                  <a:cubicBezTo>
                    <a:pt x="4819515" y="312638"/>
                    <a:pt x="4848350" y="86699"/>
                    <a:pt x="4793942" y="62337"/>
                  </a:cubicBezTo>
                  <a:cubicBezTo>
                    <a:pt x="4620899" y="-15145"/>
                    <a:pt x="4415133" y="45172"/>
                    <a:pt x="4225771" y="35704"/>
                  </a:cubicBezTo>
                  <a:cubicBezTo>
                    <a:pt x="4178390" y="33335"/>
                    <a:pt x="4131165" y="27320"/>
                    <a:pt x="4083728" y="26826"/>
                  </a:cubicBezTo>
                  <a:lnTo>
                    <a:pt x="2521258" y="17948"/>
                  </a:lnTo>
                  <a:cubicBezTo>
                    <a:pt x="1446618" y="-4916"/>
                    <a:pt x="1723557" y="-15087"/>
                    <a:pt x="470517" y="44581"/>
                  </a:cubicBezTo>
                  <a:cubicBezTo>
                    <a:pt x="298418" y="52776"/>
                    <a:pt x="262582" y="60001"/>
                    <a:pt x="142043" y="80092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F438EE24-8513-1F46-1A2E-FBCF5FE1C3A3}"/>
                </a:ext>
              </a:extLst>
            </p:cNvPr>
            <p:cNvSpPr/>
            <p:nvPr/>
          </p:nvSpPr>
          <p:spPr>
            <a:xfrm>
              <a:off x="3733749" y="1198469"/>
              <a:ext cx="1021399" cy="2929648"/>
            </a:xfrm>
            <a:custGeom>
              <a:avLst/>
              <a:gdLst>
                <a:gd name="connsiteX0" fmla="*/ 71021 w 1017650"/>
                <a:gd name="connsiteY0" fmla="*/ 115426 h 2929648"/>
                <a:gd name="connsiteX1" fmla="*/ 88777 w 1017650"/>
                <a:gd name="connsiteY1" fmla="*/ 630331 h 2929648"/>
                <a:gd name="connsiteX2" fmla="*/ 79899 w 1017650"/>
                <a:gd name="connsiteY2" fmla="*/ 1056459 h 2929648"/>
                <a:gd name="connsiteX3" fmla="*/ 62144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88777 w 1017650"/>
                <a:gd name="connsiteY1" fmla="*/ 630331 h 2929648"/>
                <a:gd name="connsiteX2" fmla="*/ 22749 w 1017650"/>
                <a:gd name="connsiteY2" fmla="*/ 1056459 h 2929648"/>
                <a:gd name="connsiteX3" fmla="*/ 62144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3052 w 1017650"/>
                <a:gd name="connsiteY1" fmla="*/ 630331 h 2929648"/>
                <a:gd name="connsiteX2" fmla="*/ 22749 w 1017650"/>
                <a:gd name="connsiteY2" fmla="*/ 1056459 h 2929648"/>
                <a:gd name="connsiteX3" fmla="*/ 62144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3052 w 1017650"/>
                <a:gd name="connsiteY1" fmla="*/ 630331 h 2929648"/>
                <a:gd name="connsiteX2" fmla="*/ 22749 w 1017650"/>
                <a:gd name="connsiteY2" fmla="*/ 1056459 h 2929648"/>
                <a:gd name="connsiteX3" fmla="*/ 14519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3052 w 1017650"/>
                <a:gd name="connsiteY1" fmla="*/ 630331 h 2929648"/>
                <a:gd name="connsiteX2" fmla="*/ 22749 w 1017650"/>
                <a:gd name="connsiteY2" fmla="*/ 1056459 h 2929648"/>
                <a:gd name="connsiteX3" fmla="*/ 14519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4770 w 1021399"/>
                <a:gd name="connsiteY0" fmla="*/ 115426 h 2929648"/>
                <a:gd name="connsiteX1" fmla="*/ 6801 w 1021399"/>
                <a:gd name="connsiteY1" fmla="*/ 630331 h 2929648"/>
                <a:gd name="connsiteX2" fmla="*/ 26498 w 1021399"/>
                <a:gd name="connsiteY2" fmla="*/ 1056459 h 2929648"/>
                <a:gd name="connsiteX3" fmla="*/ 18268 w 1021399"/>
                <a:gd name="connsiteY3" fmla="*/ 1367178 h 2929648"/>
                <a:gd name="connsiteX4" fmla="*/ 512 w 1021399"/>
                <a:gd name="connsiteY4" fmla="*/ 1615752 h 2929648"/>
                <a:gd name="connsiteX5" fmla="*/ 39260 w 1021399"/>
                <a:gd name="connsiteY5" fmla="*/ 1784428 h 2929648"/>
                <a:gd name="connsiteX6" fmla="*/ 30382 w 1021399"/>
                <a:gd name="connsiteY6" fmla="*/ 1855449 h 2929648"/>
                <a:gd name="connsiteX7" fmla="*/ 3749 w 1021399"/>
                <a:gd name="connsiteY7" fmla="*/ 2263822 h 2929648"/>
                <a:gd name="connsiteX8" fmla="*/ 12627 w 1021399"/>
                <a:gd name="connsiteY8" fmla="*/ 2645562 h 2929648"/>
                <a:gd name="connsiteX9" fmla="*/ 30382 w 1021399"/>
                <a:gd name="connsiteY9" fmla="*/ 2698828 h 2929648"/>
                <a:gd name="connsiteX10" fmla="*/ 39260 w 1021399"/>
                <a:gd name="connsiteY10" fmla="*/ 2752094 h 2929648"/>
                <a:gd name="connsiteX11" fmla="*/ 65893 w 1021399"/>
                <a:gd name="connsiteY11" fmla="*/ 2796482 h 2929648"/>
                <a:gd name="connsiteX12" fmla="*/ 110281 w 1021399"/>
                <a:gd name="connsiteY12" fmla="*/ 2876381 h 2929648"/>
                <a:gd name="connsiteX13" fmla="*/ 136914 w 1021399"/>
                <a:gd name="connsiteY13" fmla="*/ 2911892 h 2929648"/>
                <a:gd name="connsiteX14" fmla="*/ 190180 w 1021399"/>
                <a:gd name="connsiteY14" fmla="*/ 2920770 h 2929648"/>
                <a:gd name="connsiteX15" fmla="*/ 216813 w 1021399"/>
                <a:gd name="connsiteY15" fmla="*/ 2929648 h 2929648"/>
                <a:gd name="connsiteX16" fmla="*/ 758351 w 1021399"/>
                <a:gd name="connsiteY16" fmla="*/ 2911892 h 2929648"/>
                <a:gd name="connsiteX17" fmla="*/ 811617 w 1021399"/>
                <a:gd name="connsiteY17" fmla="*/ 2867504 h 2929648"/>
                <a:gd name="connsiteX18" fmla="*/ 829372 w 1021399"/>
                <a:gd name="connsiteY18" fmla="*/ 2831993 h 2929648"/>
                <a:gd name="connsiteX19" fmla="*/ 882638 w 1021399"/>
                <a:gd name="connsiteY19" fmla="*/ 2672195 h 2929648"/>
                <a:gd name="connsiteX20" fmla="*/ 918149 w 1021399"/>
                <a:gd name="connsiteY20" fmla="*/ 2530152 h 2929648"/>
                <a:gd name="connsiteX21" fmla="*/ 944782 w 1021399"/>
                <a:gd name="connsiteY21" fmla="*/ 2299333 h 2929648"/>
                <a:gd name="connsiteX22" fmla="*/ 971415 w 1021399"/>
                <a:gd name="connsiteY22" fmla="*/ 2219434 h 2929648"/>
                <a:gd name="connsiteX23" fmla="*/ 998048 w 1021399"/>
                <a:gd name="connsiteY23" fmla="*/ 2121780 h 2929648"/>
                <a:gd name="connsiteX24" fmla="*/ 989170 w 1021399"/>
                <a:gd name="connsiteY24" fmla="*/ 1660141 h 2929648"/>
                <a:gd name="connsiteX25" fmla="*/ 962537 w 1021399"/>
                <a:gd name="connsiteY25" fmla="*/ 1624630 h 2929648"/>
                <a:gd name="connsiteX26" fmla="*/ 909271 w 1021399"/>
                <a:gd name="connsiteY26" fmla="*/ 1553609 h 2929648"/>
                <a:gd name="connsiteX27" fmla="*/ 891516 w 1021399"/>
                <a:gd name="connsiteY27" fmla="*/ 1509220 h 2929648"/>
                <a:gd name="connsiteX28" fmla="*/ 820495 w 1021399"/>
                <a:gd name="connsiteY28" fmla="*/ 1438199 h 2929648"/>
                <a:gd name="connsiteX29" fmla="*/ 784984 w 1021399"/>
                <a:gd name="connsiteY29" fmla="*/ 1367178 h 2929648"/>
                <a:gd name="connsiteX30" fmla="*/ 767229 w 1021399"/>
                <a:gd name="connsiteY30" fmla="*/ 1278401 h 2929648"/>
                <a:gd name="connsiteX31" fmla="*/ 713963 w 1021399"/>
                <a:gd name="connsiteY31" fmla="*/ 1145236 h 2929648"/>
                <a:gd name="connsiteX32" fmla="*/ 705085 w 1021399"/>
                <a:gd name="connsiteY32" fmla="*/ 1074214 h 2929648"/>
                <a:gd name="connsiteX33" fmla="*/ 696207 w 1021399"/>
                <a:gd name="connsiteY33" fmla="*/ 994315 h 2929648"/>
                <a:gd name="connsiteX34" fmla="*/ 678452 w 1021399"/>
                <a:gd name="connsiteY34" fmla="*/ 914416 h 2929648"/>
                <a:gd name="connsiteX35" fmla="*/ 669574 w 1021399"/>
                <a:gd name="connsiteY35" fmla="*/ 861150 h 2929648"/>
                <a:gd name="connsiteX36" fmla="*/ 660697 w 1021399"/>
                <a:gd name="connsiteY36" fmla="*/ 745741 h 2929648"/>
                <a:gd name="connsiteX37" fmla="*/ 642941 w 1021399"/>
                <a:gd name="connsiteY37" fmla="*/ 603698 h 2929648"/>
                <a:gd name="connsiteX38" fmla="*/ 651819 w 1021399"/>
                <a:gd name="connsiteY38" fmla="*/ 239714 h 2929648"/>
                <a:gd name="connsiteX39" fmla="*/ 669574 w 1021399"/>
                <a:gd name="connsiteY39" fmla="*/ 204203 h 2929648"/>
                <a:gd name="connsiteX40" fmla="*/ 705085 w 1021399"/>
                <a:gd name="connsiteY40" fmla="*/ 115426 h 2929648"/>
                <a:gd name="connsiteX41" fmla="*/ 687330 w 1021399"/>
                <a:gd name="connsiteY41" fmla="*/ 17772 h 2929648"/>
                <a:gd name="connsiteX42" fmla="*/ 500899 w 1021399"/>
                <a:gd name="connsiteY42" fmla="*/ 8894 h 2929648"/>
                <a:gd name="connsiteX43" fmla="*/ 403244 w 1021399"/>
                <a:gd name="connsiteY43" fmla="*/ 62160 h 2929648"/>
                <a:gd name="connsiteX44" fmla="*/ 332223 w 1021399"/>
                <a:gd name="connsiteY44" fmla="*/ 71038 h 2929648"/>
                <a:gd name="connsiteX45" fmla="*/ 296712 w 1021399"/>
                <a:gd name="connsiteY45" fmla="*/ 79915 h 2929648"/>
                <a:gd name="connsiteX46" fmla="*/ 234568 w 1021399"/>
                <a:gd name="connsiteY46" fmla="*/ 88793 h 2929648"/>
                <a:gd name="connsiteX47" fmla="*/ 172425 w 1021399"/>
                <a:gd name="connsiteY47" fmla="*/ 106548 h 2929648"/>
                <a:gd name="connsiteX48" fmla="*/ 128036 w 1021399"/>
                <a:gd name="connsiteY48" fmla="*/ 115426 h 2929648"/>
                <a:gd name="connsiteX49" fmla="*/ 74770 w 1021399"/>
                <a:gd name="connsiteY49" fmla="*/ 115426 h 2929648"/>
                <a:gd name="connsiteX0" fmla="*/ 36670 w 1021399"/>
                <a:gd name="connsiteY0" fmla="*/ 144001 h 2929648"/>
                <a:gd name="connsiteX1" fmla="*/ 6801 w 1021399"/>
                <a:gd name="connsiteY1" fmla="*/ 630331 h 2929648"/>
                <a:gd name="connsiteX2" fmla="*/ 26498 w 1021399"/>
                <a:gd name="connsiteY2" fmla="*/ 1056459 h 2929648"/>
                <a:gd name="connsiteX3" fmla="*/ 18268 w 1021399"/>
                <a:gd name="connsiteY3" fmla="*/ 1367178 h 2929648"/>
                <a:gd name="connsiteX4" fmla="*/ 512 w 1021399"/>
                <a:gd name="connsiteY4" fmla="*/ 1615752 h 2929648"/>
                <a:gd name="connsiteX5" fmla="*/ 39260 w 1021399"/>
                <a:gd name="connsiteY5" fmla="*/ 1784428 h 2929648"/>
                <a:gd name="connsiteX6" fmla="*/ 30382 w 1021399"/>
                <a:gd name="connsiteY6" fmla="*/ 1855449 h 2929648"/>
                <a:gd name="connsiteX7" fmla="*/ 3749 w 1021399"/>
                <a:gd name="connsiteY7" fmla="*/ 2263822 h 2929648"/>
                <a:gd name="connsiteX8" fmla="*/ 12627 w 1021399"/>
                <a:gd name="connsiteY8" fmla="*/ 2645562 h 2929648"/>
                <a:gd name="connsiteX9" fmla="*/ 30382 w 1021399"/>
                <a:gd name="connsiteY9" fmla="*/ 2698828 h 2929648"/>
                <a:gd name="connsiteX10" fmla="*/ 39260 w 1021399"/>
                <a:gd name="connsiteY10" fmla="*/ 2752094 h 2929648"/>
                <a:gd name="connsiteX11" fmla="*/ 65893 w 1021399"/>
                <a:gd name="connsiteY11" fmla="*/ 2796482 h 2929648"/>
                <a:gd name="connsiteX12" fmla="*/ 110281 w 1021399"/>
                <a:gd name="connsiteY12" fmla="*/ 2876381 h 2929648"/>
                <a:gd name="connsiteX13" fmla="*/ 136914 w 1021399"/>
                <a:gd name="connsiteY13" fmla="*/ 2911892 h 2929648"/>
                <a:gd name="connsiteX14" fmla="*/ 190180 w 1021399"/>
                <a:gd name="connsiteY14" fmla="*/ 2920770 h 2929648"/>
                <a:gd name="connsiteX15" fmla="*/ 216813 w 1021399"/>
                <a:gd name="connsiteY15" fmla="*/ 2929648 h 2929648"/>
                <a:gd name="connsiteX16" fmla="*/ 758351 w 1021399"/>
                <a:gd name="connsiteY16" fmla="*/ 2911892 h 2929648"/>
                <a:gd name="connsiteX17" fmla="*/ 811617 w 1021399"/>
                <a:gd name="connsiteY17" fmla="*/ 2867504 h 2929648"/>
                <a:gd name="connsiteX18" fmla="*/ 829372 w 1021399"/>
                <a:gd name="connsiteY18" fmla="*/ 2831993 h 2929648"/>
                <a:gd name="connsiteX19" fmla="*/ 882638 w 1021399"/>
                <a:gd name="connsiteY19" fmla="*/ 2672195 h 2929648"/>
                <a:gd name="connsiteX20" fmla="*/ 918149 w 1021399"/>
                <a:gd name="connsiteY20" fmla="*/ 2530152 h 2929648"/>
                <a:gd name="connsiteX21" fmla="*/ 944782 w 1021399"/>
                <a:gd name="connsiteY21" fmla="*/ 2299333 h 2929648"/>
                <a:gd name="connsiteX22" fmla="*/ 971415 w 1021399"/>
                <a:gd name="connsiteY22" fmla="*/ 2219434 h 2929648"/>
                <a:gd name="connsiteX23" fmla="*/ 998048 w 1021399"/>
                <a:gd name="connsiteY23" fmla="*/ 2121780 h 2929648"/>
                <a:gd name="connsiteX24" fmla="*/ 989170 w 1021399"/>
                <a:gd name="connsiteY24" fmla="*/ 1660141 h 2929648"/>
                <a:gd name="connsiteX25" fmla="*/ 962537 w 1021399"/>
                <a:gd name="connsiteY25" fmla="*/ 1624630 h 2929648"/>
                <a:gd name="connsiteX26" fmla="*/ 909271 w 1021399"/>
                <a:gd name="connsiteY26" fmla="*/ 1553609 h 2929648"/>
                <a:gd name="connsiteX27" fmla="*/ 891516 w 1021399"/>
                <a:gd name="connsiteY27" fmla="*/ 1509220 h 2929648"/>
                <a:gd name="connsiteX28" fmla="*/ 820495 w 1021399"/>
                <a:gd name="connsiteY28" fmla="*/ 1438199 h 2929648"/>
                <a:gd name="connsiteX29" fmla="*/ 784984 w 1021399"/>
                <a:gd name="connsiteY29" fmla="*/ 1367178 h 2929648"/>
                <a:gd name="connsiteX30" fmla="*/ 767229 w 1021399"/>
                <a:gd name="connsiteY30" fmla="*/ 1278401 h 2929648"/>
                <a:gd name="connsiteX31" fmla="*/ 713963 w 1021399"/>
                <a:gd name="connsiteY31" fmla="*/ 1145236 h 2929648"/>
                <a:gd name="connsiteX32" fmla="*/ 705085 w 1021399"/>
                <a:gd name="connsiteY32" fmla="*/ 1074214 h 2929648"/>
                <a:gd name="connsiteX33" fmla="*/ 696207 w 1021399"/>
                <a:gd name="connsiteY33" fmla="*/ 994315 h 2929648"/>
                <a:gd name="connsiteX34" fmla="*/ 678452 w 1021399"/>
                <a:gd name="connsiteY34" fmla="*/ 914416 h 2929648"/>
                <a:gd name="connsiteX35" fmla="*/ 669574 w 1021399"/>
                <a:gd name="connsiteY35" fmla="*/ 861150 h 2929648"/>
                <a:gd name="connsiteX36" fmla="*/ 660697 w 1021399"/>
                <a:gd name="connsiteY36" fmla="*/ 745741 h 2929648"/>
                <a:gd name="connsiteX37" fmla="*/ 642941 w 1021399"/>
                <a:gd name="connsiteY37" fmla="*/ 603698 h 2929648"/>
                <a:gd name="connsiteX38" fmla="*/ 651819 w 1021399"/>
                <a:gd name="connsiteY38" fmla="*/ 239714 h 2929648"/>
                <a:gd name="connsiteX39" fmla="*/ 669574 w 1021399"/>
                <a:gd name="connsiteY39" fmla="*/ 204203 h 2929648"/>
                <a:gd name="connsiteX40" fmla="*/ 705085 w 1021399"/>
                <a:gd name="connsiteY40" fmla="*/ 115426 h 2929648"/>
                <a:gd name="connsiteX41" fmla="*/ 687330 w 1021399"/>
                <a:gd name="connsiteY41" fmla="*/ 17772 h 2929648"/>
                <a:gd name="connsiteX42" fmla="*/ 500899 w 1021399"/>
                <a:gd name="connsiteY42" fmla="*/ 8894 h 2929648"/>
                <a:gd name="connsiteX43" fmla="*/ 403244 w 1021399"/>
                <a:gd name="connsiteY43" fmla="*/ 62160 h 2929648"/>
                <a:gd name="connsiteX44" fmla="*/ 332223 w 1021399"/>
                <a:gd name="connsiteY44" fmla="*/ 71038 h 2929648"/>
                <a:gd name="connsiteX45" fmla="*/ 296712 w 1021399"/>
                <a:gd name="connsiteY45" fmla="*/ 79915 h 2929648"/>
                <a:gd name="connsiteX46" fmla="*/ 234568 w 1021399"/>
                <a:gd name="connsiteY46" fmla="*/ 88793 h 2929648"/>
                <a:gd name="connsiteX47" fmla="*/ 172425 w 1021399"/>
                <a:gd name="connsiteY47" fmla="*/ 106548 h 2929648"/>
                <a:gd name="connsiteX48" fmla="*/ 128036 w 1021399"/>
                <a:gd name="connsiteY48" fmla="*/ 115426 h 2929648"/>
                <a:gd name="connsiteX49" fmla="*/ 36670 w 1021399"/>
                <a:gd name="connsiteY49" fmla="*/ 144001 h 2929648"/>
                <a:gd name="connsiteX0" fmla="*/ 36670 w 1021399"/>
                <a:gd name="connsiteY0" fmla="*/ 144001 h 2929648"/>
                <a:gd name="connsiteX1" fmla="*/ 6801 w 1021399"/>
                <a:gd name="connsiteY1" fmla="*/ 630331 h 2929648"/>
                <a:gd name="connsiteX2" fmla="*/ 26498 w 1021399"/>
                <a:gd name="connsiteY2" fmla="*/ 1056459 h 2929648"/>
                <a:gd name="connsiteX3" fmla="*/ 18268 w 1021399"/>
                <a:gd name="connsiteY3" fmla="*/ 1367178 h 2929648"/>
                <a:gd name="connsiteX4" fmla="*/ 512 w 1021399"/>
                <a:gd name="connsiteY4" fmla="*/ 1615752 h 2929648"/>
                <a:gd name="connsiteX5" fmla="*/ 39260 w 1021399"/>
                <a:gd name="connsiteY5" fmla="*/ 1784428 h 2929648"/>
                <a:gd name="connsiteX6" fmla="*/ 30382 w 1021399"/>
                <a:gd name="connsiteY6" fmla="*/ 1855449 h 2929648"/>
                <a:gd name="connsiteX7" fmla="*/ 3749 w 1021399"/>
                <a:gd name="connsiteY7" fmla="*/ 2263822 h 2929648"/>
                <a:gd name="connsiteX8" fmla="*/ 12627 w 1021399"/>
                <a:gd name="connsiteY8" fmla="*/ 2645562 h 2929648"/>
                <a:gd name="connsiteX9" fmla="*/ 30382 w 1021399"/>
                <a:gd name="connsiteY9" fmla="*/ 2698828 h 2929648"/>
                <a:gd name="connsiteX10" fmla="*/ 39260 w 1021399"/>
                <a:gd name="connsiteY10" fmla="*/ 2752094 h 2929648"/>
                <a:gd name="connsiteX11" fmla="*/ 65893 w 1021399"/>
                <a:gd name="connsiteY11" fmla="*/ 2796482 h 2929648"/>
                <a:gd name="connsiteX12" fmla="*/ 110281 w 1021399"/>
                <a:gd name="connsiteY12" fmla="*/ 2876381 h 2929648"/>
                <a:gd name="connsiteX13" fmla="*/ 136914 w 1021399"/>
                <a:gd name="connsiteY13" fmla="*/ 2911892 h 2929648"/>
                <a:gd name="connsiteX14" fmla="*/ 190180 w 1021399"/>
                <a:gd name="connsiteY14" fmla="*/ 2920770 h 2929648"/>
                <a:gd name="connsiteX15" fmla="*/ 216813 w 1021399"/>
                <a:gd name="connsiteY15" fmla="*/ 2929648 h 2929648"/>
                <a:gd name="connsiteX16" fmla="*/ 758351 w 1021399"/>
                <a:gd name="connsiteY16" fmla="*/ 2911892 h 2929648"/>
                <a:gd name="connsiteX17" fmla="*/ 811617 w 1021399"/>
                <a:gd name="connsiteY17" fmla="*/ 2867504 h 2929648"/>
                <a:gd name="connsiteX18" fmla="*/ 829372 w 1021399"/>
                <a:gd name="connsiteY18" fmla="*/ 2831993 h 2929648"/>
                <a:gd name="connsiteX19" fmla="*/ 882638 w 1021399"/>
                <a:gd name="connsiteY19" fmla="*/ 2672195 h 2929648"/>
                <a:gd name="connsiteX20" fmla="*/ 918149 w 1021399"/>
                <a:gd name="connsiteY20" fmla="*/ 2530152 h 2929648"/>
                <a:gd name="connsiteX21" fmla="*/ 944782 w 1021399"/>
                <a:gd name="connsiteY21" fmla="*/ 2299333 h 2929648"/>
                <a:gd name="connsiteX22" fmla="*/ 971415 w 1021399"/>
                <a:gd name="connsiteY22" fmla="*/ 2219434 h 2929648"/>
                <a:gd name="connsiteX23" fmla="*/ 998048 w 1021399"/>
                <a:gd name="connsiteY23" fmla="*/ 2121780 h 2929648"/>
                <a:gd name="connsiteX24" fmla="*/ 989170 w 1021399"/>
                <a:gd name="connsiteY24" fmla="*/ 1660141 h 2929648"/>
                <a:gd name="connsiteX25" fmla="*/ 962537 w 1021399"/>
                <a:gd name="connsiteY25" fmla="*/ 1624630 h 2929648"/>
                <a:gd name="connsiteX26" fmla="*/ 909271 w 1021399"/>
                <a:gd name="connsiteY26" fmla="*/ 1553609 h 2929648"/>
                <a:gd name="connsiteX27" fmla="*/ 891516 w 1021399"/>
                <a:gd name="connsiteY27" fmla="*/ 1509220 h 2929648"/>
                <a:gd name="connsiteX28" fmla="*/ 820495 w 1021399"/>
                <a:gd name="connsiteY28" fmla="*/ 1438199 h 2929648"/>
                <a:gd name="connsiteX29" fmla="*/ 784984 w 1021399"/>
                <a:gd name="connsiteY29" fmla="*/ 1367178 h 2929648"/>
                <a:gd name="connsiteX30" fmla="*/ 767229 w 1021399"/>
                <a:gd name="connsiteY30" fmla="*/ 1278401 h 2929648"/>
                <a:gd name="connsiteX31" fmla="*/ 713963 w 1021399"/>
                <a:gd name="connsiteY31" fmla="*/ 1145236 h 2929648"/>
                <a:gd name="connsiteX32" fmla="*/ 705085 w 1021399"/>
                <a:gd name="connsiteY32" fmla="*/ 1074214 h 2929648"/>
                <a:gd name="connsiteX33" fmla="*/ 696207 w 1021399"/>
                <a:gd name="connsiteY33" fmla="*/ 994315 h 2929648"/>
                <a:gd name="connsiteX34" fmla="*/ 678452 w 1021399"/>
                <a:gd name="connsiteY34" fmla="*/ 914416 h 2929648"/>
                <a:gd name="connsiteX35" fmla="*/ 669574 w 1021399"/>
                <a:gd name="connsiteY35" fmla="*/ 861150 h 2929648"/>
                <a:gd name="connsiteX36" fmla="*/ 660697 w 1021399"/>
                <a:gd name="connsiteY36" fmla="*/ 745741 h 2929648"/>
                <a:gd name="connsiteX37" fmla="*/ 642941 w 1021399"/>
                <a:gd name="connsiteY37" fmla="*/ 603698 h 2929648"/>
                <a:gd name="connsiteX38" fmla="*/ 651819 w 1021399"/>
                <a:gd name="connsiteY38" fmla="*/ 239714 h 2929648"/>
                <a:gd name="connsiteX39" fmla="*/ 669574 w 1021399"/>
                <a:gd name="connsiteY39" fmla="*/ 204203 h 2929648"/>
                <a:gd name="connsiteX40" fmla="*/ 705085 w 1021399"/>
                <a:gd name="connsiteY40" fmla="*/ 115426 h 2929648"/>
                <a:gd name="connsiteX41" fmla="*/ 687330 w 1021399"/>
                <a:gd name="connsiteY41" fmla="*/ 17772 h 2929648"/>
                <a:gd name="connsiteX42" fmla="*/ 500899 w 1021399"/>
                <a:gd name="connsiteY42" fmla="*/ 8894 h 2929648"/>
                <a:gd name="connsiteX43" fmla="*/ 403244 w 1021399"/>
                <a:gd name="connsiteY43" fmla="*/ 62160 h 2929648"/>
                <a:gd name="connsiteX44" fmla="*/ 332223 w 1021399"/>
                <a:gd name="connsiteY44" fmla="*/ 71038 h 2929648"/>
                <a:gd name="connsiteX45" fmla="*/ 296712 w 1021399"/>
                <a:gd name="connsiteY45" fmla="*/ 79915 h 2929648"/>
                <a:gd name="connsiteX46" fmla="*/ 234568 w 1021399"/>
                <a:gd name="connsiteY46" fmla="*/ 88793 h 2929648"/>
                <a:gd name="connsiteX47" fmla="*/ 172425 w 1021399"/>
                <a:gd name="connsiteY47" fmla="*/ 106548 h 2929648"/>
                <a:gd name="connsiteX48" fmla="*/ 120416 w 1021399"/>
                <a:gd name="connsiteY48" fmla="*/ 100186 h 2929648"/>
                <a:gd name="connsiteX49" fmla="*/ 36670 w 1021399"/>
                <a:gd name="connsiteY49" fmla="*/ 144001 h 292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021399" h="2929648">
                  <a:moveTo>
                    <a:pt x="36670" y="144001"/>
                  </a:moveTo>
                  <a:cubicBezTo>
                    <a:pt x="17734" y="232358"/>
                    <a:pt x="8496" y="478255"/>
                    <a:pt x="6801" y="630331"/>
                  </a:cubicBezTo>
                  <a:cubicBezTo>
                    <a:pt x="5106" y="782407"/>
                    <a:pt x="24587" y="933651"/>
                    <a:pt x="26498" y="1056459"/>
                  </a:cubicBezTo>
                  <a:cubicBezTo>
                    <a:pt x="28409" y="1179267"/>
                    <a:pt x="11009" y="1243804"/>
                    <a:pt x="18268" y="1367178"/>
                  </a:cubicBezTo>
                  <a:cubicBezTo>
                    <a:pt x="12349" y="1450036"/>
                    <a:pt x="-2987" y="1546210"/>
                    <a:pt x="512" y="1615752"/>
                  </a:cubicBezTo>
                  <a:cubicBezTo>
                    <a:pt x="4011" y="1685294"/>
                    <a:pt x="34282" y="1744479"/>
                    <a:pt x="39260" y="1784428"/>
                  </a:cubicBezTo>
                  <a:cubicBezTo>
                    <a:pt x="44238" y="1824377"/>
                    <a:pt x="32144" y="1831656"/>
                    <a:pt x="30382" y="1855449"/>
                  </a:cubicBezTo>
                  <a:cubicBezTo>
                    <a:pt x="20305" y="1991490"/>
                    <a:pt x="12627" y="2127698"/>
                    <a:pt x="3749" y="2263822"/>
                  </a:cubicBezTo>
                  <a:cubicBezTo>
                    <a:pt x="6708" y="2391069"/>
                    <a:pt x="4849" y="2518519"/>
                    <a:pt x="12627" y="2645562"/>
                  </a:cubicBezTo>
                  <a:cubicBezTo>
                    <a:pt x="13771" y="2664243"/>
                    <a:pt x="25843" y="2680671"/>
                    <a:pt x="30382" y="2698828"/>
                  </a:cubicBezTo>
                  <a:cubicBezTo>
                    <a:pt x="34748" y="2716291"/>
                    <a:pt x="33108" y="2735177"/>
                    <a:pt x="39260" y="2752094"/>
                  </a:cubicBezTo>
                  <a:cubicBezTo>
                    <a:pt x="45157" y="2768310"/>
                    <a:pt x="57513" y="2781398"/>
                    <a:pt x="65893" y="2796482"/>
                  </a:cubicBezTo>
                  <a:cubicBezTo>
                    <a:pt x="94101" y="2847256"/>
                    <a:pt x="73272" y="2820867"/>
                    <a:pt x="110281" y="2876381"/>
                  </a:cubicBezTo>
                  <a:cubicBezTo>
                    <a:pt x="118488" y="2888692"/>
                    <a:pt x="123980" y="2904706"/>
                    <a:pt x="136914" y="2911892"/>
                  </a:cubicBezTo>
                  <a:cubicBezTo>
                    <a:pt x="152649" y="2920634"/>
                    <a:pt x="172608" y="2916865"/>
                    <a:pt x="190180" y="2920770"/>
                  </a:cubicBezTo>
                  <a:cubicBezTo>
                    <a:pt x="199315" y="2922800"/>
                    <a:pt x="207935" y="2926689"/>
                    <a:pt x="216813" y="2929648"/>
                  </a:cubicBezTo>
                  <a:cubicBezTo>
                    <a:pt x="397326" y="2923729"/>
                    <a:pt x="578719" y="2930660"/>
                    <a:pt x="758351" y="2911892"/>
                  </a:cubicBezTo>
                  <a:cubicBezTo>
                    <a:pt x="781338" y="2909490"/>
                    <a:pt x="796262" y="2884778"/>
                    <a:pt x="811617" y="2867504"/>
                  </a:cubicBezTo>
                  <a:cubicBezTo>
                    <a:pt x="820409" y="2857613"/>
                    <a:pt x="824849" y="2844430"/>
                    <a:pt x="829372" y="2831993"/>
                  </a:cubicBezTo>
                  <a:cubicBezTo>
                    <a:pt x="848560" y="2779226"/>
                    <a:pt x="866795" y="2726061"/>
                    <a:pt x="882638" y="2672195"/>
                  </a:cubicBezTo>
                  <a:cubicBezTo>
                    <a:pt x="896409" y="2625373"/>
                    <a:pt x="906312" y="2577500"/>
                    <a:pt x="918149" y="2530152"/>
                  </a:cubicBezTo>
                  <a:cubicBezTo>
                    <a:pt x="927027" y="2453212"/>
                    <a:pt x="931696" y="2375670"/>
                    <a:pt x="944782" y="2299333"/>
                  </a:cubicBezTo>
                  <a:cubicBezTo>
                    <a:pt x="949525" y="2271663"/>
                    <a:pt x="963348" y="2246324"/>
                    <a:pt x="971415" y="2219434"/>
                  </a:cubicBezTo>
                  <a:cubicBezTo>
                    <a:pt x="981110" y="2187117"/>
                    <a:pt x="989170" y="2154331"/>
                    <a:pt x="998048" y="2121780"/>
                  </a:cubicBezTo>
                  <a:cubicBezTo>
                    <a:pt x="1006747" y="1943455"/>
                    <a:pt x="1050737" y="1814058"/>
                    <a:pt x="989170" y="1660141"/>
                  </a:cubicBezTo>
                  <a:cubicBezTo>
                    <a:pt x="983675" y="1646403"/>
                    <a:pt x="971022" y="1636752"/>
                    <a:pt x="962537" y="1624630"/>
                  </a:cubicBezTo>
                  <a:cubicBezTo>
                    <a:pt x="915693" y="1557708"/>
                    <a:pt x="944741" y="1589077"/>
                    <a:pt x="909271" y="1553609"/>
                  </a:cubicBezTo>
                  <a:cubicBezTo>
                    <a:pt x="903353" y="1538813"/>
                    <a:pt x="901232" y="1521851"/>
                    <a:pt x="891516" y="1509220"/>
                  </a:cubicBezTo>
                  <a:cubicBezTo>
                    <a:pt x="871103" y="1482683"/>
                    <a:pt x="835468" y="1468144"/>
                    <a:pt x="820495" y="1438199"/>
                  </a:cubicBezTo>
                  <a:lnTo>
                    <a:pt x="784984" y="1367178"/>
                  </a:lnTo>
                  <a:cubicBezTo>
                    <a:pt x="779066" y="1337586"/>
                    <a:pt x="775306" y="1307478"/>
                    <a:pt x="767229" y="1278401"/>
                  </a:cubicBezTo>
                  <a:cubicBezTo>
                    <a:pt x="758139" y="1245676"/>
                    <a:pt x="727865" y="1177674"/>
                    <a:pt x="713963" y="1145236"/>
                  </a:cubicBezTo>
                  <a:cubicBezTo>
                    <a:pt x="711004" y="1121562"/>
                    <a:pt x="707873" y="1097909"/>
                    <a:pt x="705085" y="1074214"/>
                  </a:cubicBezTo>
                  <a:cubicBezTo>
                    <a:pt x="701954" y="1047601"/>
                    <a:pt x="700612" y="1020747"/>
                    <a:pt x="696207" y="994315"/>
                  </a:cubicBezTo>
                  <a:cubicBezTo>
                    <a:pt x="691722" y="967404"/>
                    <a:pt x="683803" y="941169"/>
                    <a:pt x="678452" y="914416"/>
                  </a:cubicBezTo>
                  <a:cubicBezTo>
                    <a:pt x="674922" y="896765"/>
                    <a:pt x="672533" y="878905"/>
                    <a:pt x="669574" y="861150"/>
                  </a:cubicBezTo>
                  <a:cubicBezTo>
                    <a:pt x="666615" y="822680"/>
                    <a:pt x="664667" y="784119"/>
                    <a:pt x="660697" y="745741"/>
                  </a:cubicBezTo>
                  <a:cubicBezTo>
                    <a:pt x="655787" y="698278"/>
                    <a:pt x="643778" y="651407"/>
                    <a:pt x="642941" y="603698"/>
                  </a:cubicBezTo>
                  <a:cubicBezTo>
                    <a:pt x="640812" y="482353"/>
                    <a:pt x="643746" y="360809"/>
                    <a:pt x="651819" y="239714"/>
                  </a:cubicBezTo>
                  <a:cubicBezTo>
                    <a:pt x="652699" y="226509"/>
                    <a:pt x="664361" y="216367"/>
                    <a:pt x="669574" y="204203"/>
                  </a:cubicBezTo>
                  <a:cubicBezTo>
                    <a:pt x="682129" y="174908"/>
                    <a:pt x="705085" y="115426"/>
                    <a:pt x="705085" y="115426"/>
                  </a:cubicBezTo>
                  <a:cubicBezTo>
                    <a:pt x="699167" y="82875"/>
                    <a:pt x="708701" y="43029"/>
                    <a:pt x="687330" y="17772"/>
                  </a:cubicBezTo>
                  <a:cubicBezTo>
                    <a:pt x="659631" y="-14963"/>
                    <a:pt x="521009" y="7218"/>
                    <a:pt x="500899" y="8894"/>
                  </a:cubicBezTo>
                  <a:cubicBezTo>
                    <a:pt x="467747" y="30995"/>
                    <a:pt x="442523" y="53096"/>
                    <a:pt x="403244" y="62160"/>
                  </a:cubicBezTo>
                  <a:cubicBezTo>
                    <a:pt x="379997" y="67525"/>
                    <a:pt x="355756" y="67116"/>
                    <a:pt x="332223" y="71038"/>
                  </a:cubicBezTo>
                  <a:cubicBezTo>
                    <a:pt x="320188" y="73044"/>
                    <a:pt x="308716" y="77732"/>
                    <a:pt x="296712" y="79915"/>
                  </a:cubicBezTo>
                  <a:cubicBezTo>
                    <a:pt x="276125" y="83658"/>
                    <a:pt x="255155" y="85050"/>
                    <a:pt x="234568" y="88793"/>
                  </a:cubicBezTo>
                  <a:cubicBezTo>
                    <a:pt x="173695" y="99861"/>
                    <a:pt x="223123" y="93874"/>
                    <a:pt x="172425" y="106548"/>
                  </a:cubicBezTo>
                  <a:cubicBezTo>
                    <a:pt x="157786" y="110208"/>
                    <a:pt x="135212" y="97227"/>
                    <a:pt x="120416" y="100186"/>
                  </a:cubicBezTo>
                  <a:cubicBezTo>
                    <a:pt x="64503" y="128142"/>
                    <a:pt x="55606" y="55644"/>
                    <a:pt x="36670" y="1440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5CD6E331-5C11-D8F9-605F-0979B676DEF9}"/>
                </a:ext>
              </a:extLst>
            </p:cNvPr>
            <p:cNvSpPr/>
            <p:nvPr/>
          </p:nvSpPr>
          <p:spPr>
            <a:xfrm>
              <a:off x="6457043" y="212554"/>
              <a:ext cx="2110824" cy="3853418"/>
            </a:xfrm>
            <a:custGeom>
              <a:avLst/>
              <a:gdLst>
                <a:gd name="connsiteX0" fmla="*/ 5900 w 2153795"/>
                <a:gd name="connsiteY0" fmla="*/ 399495 h 3817398"/>
                <a:gd name="connsiteX1" fmla="*/ 23655 w 2153795"/>
                <a:gd name="connsiteY1" fmla="*/ 452761 h 3817398"/>
                <a:gd name="connsiteX2" fmla="*/ 165698 w 2153795"/>
                <a:gd name="connsiteY2" fmla="*/ 665825 h 3817398"/>
                <a:gd name="connsiteX3" fmla="*/ 210086 w 2153795"/>
                <a:gd name="connsiteY3" fmla="*/ 736846 h 3817398"/>
                <a:gd name="connsiteX4" fmla="*/ 254474 w 2153795"/>
                <a:gd name="connsiteY4" fmla="*/ 781235 h 3817398"/>
                <a:gd name="connsiteX5" fmla="*/ 289985 w 2153795"/>
                <a:gd name="connsiteY5" fmla="*/ 834501 h 3817398"/>
                <a:gd name="connsiteX6" fmla="*/ 361006 w 2153795"/>
                <a:gd name="connsiteY6" fmla="*/ 923277 h 3817398"/>
                <a:gd name="connsiteX7" fmla="*/ 432028 w 2153795"/>
                <a:gd name="connsiteY7" fmla="*/ 1056442 h 3817398"/>
                <a:gd name="connsiteX8" fmla="*/ 476416 w 2153795"/>
                <a:gd name="connsiteY8" fmla="*/ 1145219 h 3817398"/>
                <a:gd name="connsiteX9" fmla="*/ 503049 w 2153795"/>
                <a:gd name="connsiteY9" fmla="*/ 1402672 h 3817398"/>
                <a:gd name="connsiteX10" fmla="*/ 511927 w 2153795"/>
                <a:gd name="connsiteY10" fmla="*/ 1429305 h 3817398"/>
                <a:gd name="connsiteX11" fmla="*/ 538560 w 2153795"/>
                <a:gd name="connsiteY11" fmla="*/ 1464815 h 3817398"/>
                <a:gd name="connsiteX12" fmla="*/ 547438 w 2153795"/>
                <a:gd name="connsiteY12" fmla="*/ 1500326 h 3817398"/>
                <a:gd name="connsiteX13" fmla="*/ 565193 w 2153795"/>
                <a:gd name="connsiteY13" fmla="*/ 1597980 h 3817398"/>
                <a:gd name="connsiteX14" fmla="*/ 582948 w 2153795"/>
                <a:gd name="connsiteY14" fmla="*/ 1660124 h 3817398"/>
                <a:gd name="connsiteX15" fmla="*/ 609581 w 2153795"/>
                <a:gd name="connsiteY15" fmla="*/ 1766656 h 3817398"/>
                <a:gd name="connsiteX16" fmla="*/ 591826 w 2153795"/>
                <a:gd name="connsiteY16" fmla="*/ 2059619 h 3817398"/>
                <a:gd name="connsiteX17" fmla="*/ 574071 w 2153795"/>
                <a:gd name="connsiteY17" fmla="*/ 2112885 h 3817398"/>
                <a:gd name="connsiteX18" fmla="*/ 556315 w 2153795"/>
                <a:gd name="connsiteY18" fmla="*/ 2175029 h 3817398"/>
                <a:gd name="connsiteX19" fmla="*/ 529682 w 2153795"/>
                <a:gd name="connsiteY19" fmla="*/ 2219417 h 3817398"/>
                <a:gd name="connsiteX20" fmla="*/ 503049 w 2153795"/>
                <a:gd name="connsiteY20" fmla="*/ 2325949 h 3817398"/>
                <a:gd name="connsiteX21" fmla="*/ 485294 w 2153795"/>
                <a:gd name="connsiteY21" fmla="*/ 2414726 h 3817398"/>
                <a:gd name="connsiteX22" fmla="*/ 458661 w 2153795"/>
                <a:gd name="connsiteY22" fmla="*/ 2476870 h 3817398"/>
                <a:gd name="connsiteX23" fmla="*/ 432028 w 2153795"/>
                <a:gd name="connsiteY23" fmla="*/ 2539013 h 3817398"/>
                <a:gd name="connsiteX24" fmla="*/ 494172 w 2153795"/>
                <a:gd name="connsiteY24" fmla="*/ 2654423 h 3817398"/>
                <a:gd name="connsiteX25" fmla="*/ 582948 w 2153795"/>
                <a:gd name="connsiteY25" fmla="*/ 2823099 h 3817398"/>
                <a:gd name="connsiteX26" fmla="*/ 716113 w 2153795"/>
                <a:gd name="connsiteY26" fmla="*/ 2947386 h 3817398"/>
                <a:gd name="connsiteX27" fmla="*/ 760502 w 2153795"/>
                <a:gd name="connsiteY27" fmla="*/ 3018408 h 3817398"/>
                <a:gd name="connsiteX28" fmla="*/ 769379 w 2153795"/>
                <a:gd name="connsiteY28" fmla="*/ 3089429 h 3817398"/>
                <a:gd name="connsiteX29" fmla="*/ 831523 w 2153795"/>
                <a:gd name="connsiteY29" fmla="*/ 3213716 h 3817398"/>
                <a:gd name="connsiteX30" fmla="*/ 867034 w 2153795"/>
                <a:gd name="connsiteY30" fmla="*/ 3302493 h 3817398"/>
                <a:gd name="connsiteX31" fmla="*/ 893667 w 2153795"/>
                <a:gd name="connsiteY31" fmla="*/ 3355759 h 3817398"/>
                <a:gd name="connsiteX32" fmla="*/ 911422 w 2153795"/>
                <a:gd name="connsiteY32" fmla="*/ 3400147 h 3817398"/>
                <a:gd name="connsiteX33" fmla="*/ 938055 w 2153795"/>
                <a:gd name="connsiteY33" fmla="*/ 3453413 h 3817398"/>
                <a:gd name="connsiteX34" fmla="*/ 964688 w 2153795"/>
                <a:gd name="connsiteY34" fmla="*/ 3515557 h 3817398"/>
                <a:gd name="connsiteX35" fmla="*/ 973566 w 2153795"/>
                <a:gd name="connsiteY35" fmla="*/ 3551068 h 3817398"/>
                <a:gd name="connsiteX36" fmla="*/ 1000199 w 2153795"/>
                <a:gd name="connsiteY36" fmla="*/ 3604334 h 3817398"/>
                <a:gd name="connsiteX37" fmla="*/ 1009076 w 2153795"/>
                <a:gd name="connsiteY37" fmla="*/ 3639844 h 3817398"/>
                <a:gd name="connsiteX38" fmla="*/ 1044587 w 2153795"/>
                <a:gd name="connsiteY38" fmla="*/ 3666477 h 3817398"/>
                <a:gd name="connsiteX39" fmla="*/ 1124486 w 2153795"/>
                <a:gd name="connsiteY39" fmla="*/ 3746376 h 3817398"/>
                <a:gd name="connsiteX40" fmla="*/ 1444082 w 2153795"/>
                <a:gd name="connsiteY40" fmla="*/ 3817398 h 3817398"/>
                <a:gd name="connsiteX41" fmla="*/ 2065519 w 2153795"/>
                <a:gd name="connsiteY41" fmla="*/ 3275860 h 3817398"/>
                <a:gd name="connsiteX42" fmla="*/ 2047764 w 2153795"/>
                <a:gd name="connsiteY42" fmla="*/ 3098307 h 3817398"/>
                <a:gd name="connsiteX43" fmla="*/ 2038886 w 2153795"/>
                <a:gd name="connsiteY43" fmla="*/ 2876365 h 3817398"/>
                <a:gd name="connsiteX44" fmla="*/ 1932354 w 2153795"/>
                <a:gd name="connsiteY44" fmla="*/ 2317072 h 3817398"/>
                <a:gd name="connsiteX45" fmla="*/ 1941232 w 2153795"/>
                <a:gd name="connsiteY45" fmla="*/ 1642369 h 3817398"/>
                <a:gd name="connsiteX46" fmla="*/ 2021131 w 2153795"/>
                <a:gd name="connsiteY46" fmla="*/ 1340528 h 3817398"/>
                <a:gd name="connsiteX47" fmla="*/ 2030008 w 2153795"/>
                <a:gd name="connsiteY47" fmla="*/ 1251751 h 3817398"/>
                <a:gd name="connsiteX48" fmla="*/ 2065519 w 2153795"/>
                <a:gd name="connsiteY48" fmla="*/ 1180730 h 3817398"/>
                <a:gd name="connsiteX49" fmla="*/ 2074397 w 2153795"/>
                <a:gd name="connsiteY49" fmla="*/ 1109708 h 3817398"/>
                <a:gd name="connsiteX50" fmla="*/ 2109907 w 2153795"/>
                <a:gd name="connsiteY50" fmla="*/ 905522 h 3817398"/>
                <a:gd name="connsiteX51" fmla="*/ 2136540 w 2153795"/>
                <a:gd name="connsiteY51" fmla="*/ 390617 h 3817398"/>
                <a:gd name="connsiteX52" fmla="*/ 2127663 w 2153795"/>
                <a:gd name="connsiteY52" fmla="*/ 44388 h 3817398"/>
                <a:gd name="connsiteX53" fmla="*/ 1985620 w 2153795"/>
                <a:gd name="connsiteY53" fmla="*/ 0 h 3817398"/>
                <a:gd name="connsiteX54" fmla="*/ 1710412 w 2153795"/>
                <a:gd name="connsiteY54" fmla="*/ 8877 h 3817398"/>
                <a:gd name="connsiteX55" fmla="*/ 1657146 w 2153795"/>
                <a:gd name="connsiteY55" fmla="*/ 17755 h 3817398"/>
                <a:gd name="connsiteX56" fmla="*/ 1595003 w 2153795"/>
                <a:gd name="connsiteY56" fmla="*/ 26633 h 3817398"/>
                <a:gd name="connsiteX57" fmla="*/ 1346428 w 2153795"/>
                <a:gd name="connsiteY57" fmla="*/ 97654 h 3817398"/>
                <a:gd name="connsiteX58" fmla="*/ 1186630 w 2153795"/>
                <a:gd name="connsiteY58" fmla="*/ 106532 h 3817398"/>
                <a:gd name="connsiteX59" fmla="*/ 1053465 w 2153795"/>
                <a:gd name="connsiteY59" fmla="*/ 133165 h 3817398"/>
                <a:gd name="connsiteX60" fmla="*/ 609581 w 2153795"/>
                <a:gd name="connsiteY60" fmla="*/ 150920 h 3817398"/>
                <a:gd name="connsiteX61" fmla="*/ 485294 w 2153795"/>
                <a:gd name="connsiteY61" fmla="*/ 177553 h 3817398"/>
                <a:gd name="connsiteX62" fmla="*/ 369884 w 2153795"/>
                <a:gd name="connsiteY62" fmla="*/ 221942 h 3817398"/>
                <a:gd name="connsiteX63" fmla="*/ 316618 w 2153795"/>
                <a:gd name="connsiteY63" fmla="*/ 239697 h 3817398"/>
                <a:gd name="connsiteX64" fmla="*/ 289985 w 2153795"/>
                <a:gd name="connsiteY64" fmla="*/ 257452 h 3817398"/>
                <a:gd name="connsiteX65" fmla="*/ 130187 w 2153795"/>
                <a:gd name="connsiteY65" fmla="*/ 301841 h 3817398"/>
                <a:gd name="connsiteX66" fmla="*/ 32533 w 2153795"/>
                <a:gd name="connsiteY66" fmla="*/ 328474 h 3817398"/>
                <a:gd name="connsiteX67" fmla="*/ 5900 w 2153795"/>
                <a:gd name="connsiteY67" fmla="*/ 399495 h 3817398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38055 w 2153795"/>
                <a:gd name="connsiteY33" fmla="*/ 3489322 h 3853307"/>
                <a:gd name="connsiteX34" fmla="*/ 964688 w 2153795"/>
                <a:gd name="connsiteY34" fmla="*/ 3551466 h 3853307"/>
                <a:gd name="connsiteX35" fmla="*/ 973566 w 2153795"/>
                <a:gd name="connsiteY35" fmla="*/ 358697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44587 w 2153795"/>
                <a:gd name="connsiteY38" fmla="*/ 370238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07575 w 2153795"/>
                <a:gd name="connsiteY33" fmla="*/ 3531232 h 3853307"/>
                <a:gd name="connsiteX34" fmla="*/ 964688 w 2153795"/>
                <a:gd name="connsiteY34" fmla="*/ 3551466 h 3853307"/>
                <a:gd name="connsiteX35" fmla="*/ 973566 w 2153795"/>
                <a:gd name="connsiteY35" fmla="*/ 358697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44587 w 2153795"/>
                <a:gd name="connsiteY38" fmla="*/ 370238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07575 w 2153795"/>
                <a:gd name="connsiteY33" fmla="*/ 3531232 h 3853307"/>
                <a:gd name="connsiteX34" fmla="*/ 918968 w 2153795"/>
                <a:gd name="connsiteY34" fmla="*/ 3612426 h 3853307"/>
                <a:gd name="connsiteX35" fmla="*/ 973566 w 2153795"/>
                <a:gd name="connsiteY35" fmla="*/ 358697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44587 w 2153795"/>
                <a:gd name="connsiteY38" fmla="*/ 370238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07575 w 2153795"/>
                <a:gd name="connsiteY33" fmla="*/ 3531232 h 3853307"/>
                <a:gd name="connsiteX34" fmla="*/ 918968 w 2153795"/>
                <a:gd name="connsiteY34" fmla="*/ 3612426 h 3853307"/>
                <a:gd name="connsiteX35" fmla="*/ 962136 w 2153795"/>
                <a:gd name="connsiteY35" fmla="*/ 364031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44587 w 2153795"/>
                <a:gd name="connsiteY38" fmla="*/ 370238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07575 w 2153795"/>
                <a:gd name="connsiteY33" fmla="*/ 3531232 h 3853307"/>
                <a:gd name="connsiteX34" fmla="*/ 918968 w 2153795"/>
                <a:gd name="connsiteY34" fmla="*/ 3612426 h 3853307"/>
                <a:gd name="connsiteX35" fmla="*/ 962136 w 2153795"/>
                <a:gd name="connsiteY35" fmla="*/ 364031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17917 w 2153795"/>
                <a:gd name="connsiteY38" fmla="*/ 379382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515 h 3853418"/>
                <a:gd name="connsiteX1" fmla="*/ 23655 w 2153795"/>
                <a:gd name="connsiteY1" fmla="*/ 488781 h 3853418"/>
                <a:gd name="connsiteX2" fmla="*/ 165698 w 2153795"/>
                <a:gd name="connsiteY2" fmla="*/ 701845 h 3853418"/>
                <a:gd name="connsiteX3" fmla="*/ 210086 w 2153795"/>
                <a:gd name="connsiteY3" fmla="*/ 772866 h 3853418"/>
                <a:gd name="connsiteX4" fmla="*/ 254474 w 2153795"/>
                <a:gd name="connsiteY4" fmla="*/ 817255 h 3853418"/>
                <a:gd name="connsiteX5" fmla="*/ 289985 w 2153795"/>
                <a:gd name="connsiteY5" fmla="*/ 870521 h 3853418"/>
                <a:gd name="connsiteX6" fmla="*/ 361006 w 2153795"/>
                <a:gd name="connsiteY6" fmla="*/ 959297 h 3853418"/>
                <a:gd name="connsiteX7" fmla="*/ 432028 w 2153795"/>
                <a:gd name="connsiteY7" fmla="*/ 1092462 h 3853418"/>
                <a:gd name="connsiteX8" fmla="*/ 476416 w 2153795"/>
                <a:gd name="connsiteY8" fmla="*/ 1181239 h 3853418"/>
                <a:gd name="connsiteX9" fmla="*/ 503049 w 2153795"/>
                <a:gd name="connsiteY9" fmla="*/ 1438692 h 3853418"/>
                <a:gd name="connsiteX10" fmla="*/ 511927 w 2153795"/>
                <a:gd name="connsiteY10" fmla="*/ 1465325 h 3853418"/>
                <a:gd name="connsiteX11" fmla="*/ 538560 w 2153795"/>
                <a:gd name="connsiteY11" fmla="*/ 1500835 h 3853418"/>
                <a:gd name="connsiteX12" fmla="*/ 547438 w 2153795"/>
                <a:gd name="connsiteY12" fmla="*/ 1536346 h 3853418"/>
                <a:gd name="connsiteX13" fmla="*/ 565193 w 2153795"/>
                <a:gd name="connsiteY13" fmla="*/ 1634000 h 3853418"/>
                <a:gd name="connsiteX14" fmla="*/ 582948 w 2153795"/>
                <a:gd name="connsiteY14" fmla="*/ 1696144 h 3853418"/>
                <a:gd name="connsiteX15" fmla="*/ 609581 w 2153795"/>
                <a:gd name="connsiteY15" fmla="*/ 1802676 h 3853418"/>
                <a:gd name="connsiteX16" fmla="*/ 591826 w 2153795"/>
                <a:gd name="connsiteY16" fmla="*/ 2095639 h 3853418"/>
                <a:gd name="connsiteX17" fmla="*/ 574071 w 2153795"/>
                <a:gd name="connsiteY17" fmla="*/ 2148905 h 3853418"/>
                <a:gd name="connsiteX18" fmla="*/ 556315 w 2153795"/>
                <a:gd name="connsiteY18" fmla="*/ 2211049 h 3853418"/>
                <a:gd name="connsiteX19" fmla="*/ 529682 w 2153795"/>
                <a:gd name="connsiteY19" fmla="*/ 2255437 h 3853418"/>
                <a:gd name="connsiteX20" fmla="*/ 503049 w 2153795"/>
                <a:gd name="connsiteY20" fmla="*/ 2361969 h 3853418"/>
                <a:gd name="connsiteX21" fmla="*/ 485294 w 2153795"/>
                <a:gd name="connsiteY21" fmla="*/ 2450746 h 3853418"/>
                <a:gd name="connsiteX22" fmla="*/ 458661 w 2153795"/>
                <a:gd name="connsiteY22" fmla="*/ 2512890 h 3853418"/>
                <a:gd name="connsiteX23" fmla="*/ 432028 w 2153795"/>
                <a:gd name="connsiteY23" fmla="*/ 2575033 h 3853418"/>
                <a:gd name="connsiteX24" fmla="*/ 494172 w 2153795"/>
                <a:gd name="connsiteY24" fmla="*/ 2690443 h 3853418"/>
                <a:gd name="connsiteX25" fmla="*/ 582948 w 2153795"/>
                <a:gd name="connsiteY25" fmla="*/ 2859119 h 3853418"/>
                <a:gd name="connsiteX26" fmla="*/ 716113 w 2153795"/>
                <a:gd name="connsiteY26" fmla="*/ 2983406 h 3853418"/>
                <a:gd name="connsiteX27" fmla="*/ 760502 w 2153795"/>
                <a:gd name="connsiteY27" fmla="*/ 3054428 h 3853418"/>
                <a:gd name="connsiteX28" fmla="*/ 769379 w 2153795"/>
                <a:gd name="connsiteY28" fmla="*/ 3125449 h 3853418"/>
                <a:gd name="connsiteX29" fmla="*/ 831523 w 2153795"/>
                <a:gd name="connsiteY29" fmla="*/ 3249736 h 3853418"/>
                <a:gd name="connsiteX30" fmla="*/ 867034 w 2153795"/>
                <a:gd name="connsiteY30" fmla="*/ 3338513 h 3853418"/>
                <a:gd name="connsiteX31" fmla="*/ 893667 w 2153795"/>
                <a:gd name="connsiteY31" fmla="*/ 3391779 h 3853418"/>
                <a:gd name="connsiteX32" fmla="*/ 911422 w 2153795"/>
                <a:gd name="connsiteY32" fmla="*/ 3436167 h 3853418"/>
                <a:gd name="connsiteX33" fmla="*/ 907575 w 2153795"/>
                <a:gd name="connsiteY33" fmla="*/ 3531343 h 3853418"/>
                <a:gd name="connsiteX34" fmla="*/ 918968 w 2153795"/>
                <a:gd name="connsiteY34" fmla="*/ 3612537 h 3853418"/>
                <a:gd name="connsiteX35" fmla="*/ 962136 w 2153795"/>
                <a:gd name="connsiteY35" fmla="*/ 3640428 h 3853418"/>
                <a:gd name="connsiteX36" fmla="*/ 1000199 w 2153795"/>
                <a:gd name="connsiteY36" fmla="*/ 3640354 h 3853418"/>
                <a:gd name="connsiteX37" fmla="*/ 1009076 w 2153795"/>
                <a:gd name="connsiteY37" fmla="*/ 3675864 h 3853418"/>
                <a:gd name="connsiteX38" fmla="*/ 1017917 w 2153795"/>
                <a:gd name="connsiteY38" fmla="*/ 3793937 h 3853418"/>
                <a:gd name="connsiteX39" fmla="*/ 1124486 w 2153795"/>
                <a:gd name="connsiteY39" fmla="*/ 3782396 h 3853418"/>
                <a:gd name="connsiteX40" fmla="*/ 1444082 w 2153795"/>
                <a:gd name="connsiteY40" fmla="*/ 3853418 h 3853418"/>
                <a:gd name="connsiteX41" fmla="*/ 2065519 w 2153795"/>
                <a:gd name="connsiteY41" fmla="*/ 3311880 h 3853418"/>
                <a:gd name="connsiteX42" fmla="*/ 2047764 w 2153795"/>
                <a:gd name="connsiteY42" fmla="*/ 3134327 h 3853418"/>
                <a:gd name="connsiteX43" fmla="*/ 2038886 w 2153795"/>
                <a:gd name="connsiteY43" fmla="*/ 2912385 h 3853418"/>
                <a:gd name="connsiteX44" fmla="*/ 1932354 w 2153795"/>
                <a:gd name="connsiteY44" fmla="*/ 2353092 h 3853418"/>
                <a:gd name="connsiteX45" fmla="*/ 1941232 w 2153795"/>
                <a:gd name="connsiteY45" fmla="*/ 1678389 h 3853418"/>
                <a:gd name="connsiteX46" fmla="*/ 2021131 w 2153795"/>
                <a:gd name="connsiteY46" fmla="*/ 1376548 h 3853418"/>
                <a:gd name="connsiteX47" fmla="*/ 2030008 w 2153795"/>
                <a:gd name="connsiteY47" fmla="*/ 1287771 h 3853418"/>
                <a:gd name="connsiteX48" fmla="*/ 2065519 w 2153795"/>
                <a:gd name="connsiteY48" fmla="*/ 1216750 h 3853418"/>
                <a:gd name="connsiteX49" fmla="*/ 2074397 w 2153795"/>
                <a:gd name="connsiteY49" fmla="*/ 1145728 h 3853418"/>
                <a:gd name="connsiteX50" fmla="*/ 2109907 w 2153795"/>
                <a:gd name="connsiteY50" fmla="*/ 941542 h 3853418"/>
                <a:gd name="connsiteX51" fmla="*/ 2136540 w 2153795"/>
                <a:gd name="connsiteY51" fmla="*/ 426637 h 3853418"/>
                <a:gd name="connsiteX52" fmla="*/ 2127663 w 2153795"/>
                <a:gd name="connsiteY52" fmla="*/ 80408 h 3853418"/>
                <a:gd name="connsiteX53" fmla="*/ 1985620 w 2153795"/>
                <a:gd name="connsiteY53" fmla="*/ 36020 h 3853418"/>
                <a:gd name="connsiteX54" fmla="*/ 1710412 w 2153795"/>
                <a:gd name="connsiteY54" fmla="*/ 44897 h 3853418"/>
                <a:gd name="connsiteX55" fmla="*/ 1657146 w 2153795"/>
                <a:gd name="connsiteY55" fmla="*/ 53775 h 3853418"/>
                <a:gd name="connsiteX56" fmla="*/ 1595003 w 2153795"/>
                <a:gd name="connsiteY56" fmla="*/ 62653 h 3853418"/>
                <a:gd name="connsiteX57" fmla="*/ 1346428 w 2153795"/>
                <a:gd name="connsiteY57" fmla="*/ 509 h 3853418"/>
                <a:gd name="connsiteX58" fmla="*/ 1173930 w 2153795"/>
                <a:gd name="connsiteY58" fmla="*/ 109532 h 3853418"/>
                <a:gd name="connsiteX59" fmla="*/ 1053465 w 2153795"/>
                <a:gd name="connsiteY59" fmla="*/ 169185 h 3853418"/>
                <a:gd name="connsiteX60" fmla="*/ 609581 w 2153795"/>
                <a:gd name="connsiteY60" fmla="*/ 186940 h 3853418"/>
                <a:gd name="connsiteX61" fmla="*/ 485294 w 2153795"/>
                <a:gd name="connsiteY61" fmla="*/ 213573 h 3853418"/>
                <a:gd name="connsiteX62" fmla="*/ 369884 w 2153795"/>
                <a:gd name="connsiteY62" fmla="*/ 257962 h 3853418"/>
                <a:gd name="connsiteX63" fmla="*/ 316618 w 2153795"/>
                <a:gd name="connsiteY63" fmla="*/ 275717 h 3853418"/>
                <a:gd name="connsiteX64" fmla="*/ 289985 w 2153795"/>
                <a:gd name="connsiteY64" fmla="*/ 293472 h 3853418"/>
                <a:gd name="connsiteX65" fmla="*/ 130187 w 2153795"/>
                <a:gd name="connsiteY65" fmla="*/ 337861 h 3853418"/>
                <a:gd name="connsiteX66" fmla="*/ 32533 w 2153795"/>
                <a:gd name="connsiteY66" fmla="*/ 364494 h 3853418"/>
                <a:gd name="connsiteX67" fmla="*/ 5900 w 2153795"/>
                <a:gd name="connsiteY67" fmla="*/ 435515 h 3853418"/>
                <a:gd name="connsiteX0" fmla="*/ 5900 w 2153795"/>
                <a:gd name="connsiteY0" fmla="*/ 435515 h 3853418"/>
                <a:gd name="connsiteX1" fmla="*/ 23655 w 2153795"/>
                <a:gd name="connsiteY1" fmla="*/ 488781 h 3853418"/>
                <a:gd name="connsiteX2" fmla="*/ 165698 w 2153795"/>
                <a:gd name="connsiteY2" fmla="*/ 701845 h 3853418"/>
                <a:gd name="connsiteX3" fmla="*/ 210086 w 2153795"/>
                <a:gd name="connsiteY3" fmla="*/ 772866 h 3853418"/>
                <a:gd name="connsiteX4" fmla="*/ 254474 w 2153795"/>
                <a:gd name="connsiteY4" fmla="*/ 817255 h 3853418"/>
                <a:gd name="connsiteX5" fmla="*/ 289985 w 2153795"/>
                <a:gd name="connsiteY5" fmla="*/ 870521 h 3853418"/>
                <a:gd name="connsiteX6" fmla="*/ 361006 w 2153795"/>
                <a:gd name="connsiteY6" fmla="*/ 959297 h 3853418"/>
                <a:gd name="connsiteX7" fmla="*/ 432028 w 2153795"/>
                <a:gd name="connsiteY7" fmla="*/ 1092462 h 3853418"/>
                <a:gd name="connsiteX8" fmla="*/ 476416 w 2153795"/>
                <a:gd name="connsiteY8" fmla="*/ 1181239 h 3853418"/>
                <a:gd name="connsiteX9" fmla="*/ 503049 w 2153795"/>
                <a:gd name="connsiteY9" fmla="*/ 1438692 h 3853418"/>
                <a:gd name="connsiteX10" fmla="*/ 511927 w 2153795"/>
                <a:gd name="connsiteY10" fmla="*/ 1465325 h 3853418"/>
                <a:gd name="connsiteX11" fmla="*/ 538560 w 2153795"/>
                <a:gd name="connsiteY11" fmla="*/ 1500835 h 3853418"/>
                <a:gd name="connsiteX12" fmla="*/ 547438 w 2153795"/>
                <a:gd name="connsiteY12" fmla="*/ 1536346 h 3853418"/>
                <a:gd name="connsiteX13" fmla="*/ 565193 w 2153795"/>
                <a:gd name="connsiteY13" fmla="*/ 1634000 h 3853418"/>
                <a:gd name="connsiteX14" fmla="*/ 582948 w 2153795"/>
                <a:gd name="connsiteY14" fmla="*/ 1696144 h 3853418"/>
                <a:gd name="connsiteX15" fmla="*/ 609581 w 2153795"/>
                <a:gd name="connsiteY15" fmla="*/ 1802676 h 3853418"/>
                <a:gd name="connsiteX16" fmla="*/ 591826 w 2153795"/>
                <a:gd name="connsiteY16" fmla="*/ 2095639 h 3853418"/>
                <a:gd name="connsiteX17" fmla="*/ 574071 w 2153795"/>
                <a:gd name="connsiteY17" fmla="*/ 2148905 h 3853418"/>
                <a:gd name="connsiteX18" fmla="*/ 556315 w 2153795"/>
                <a:gd name="connsiteY18" fmla="*/ 2211049 h 3853418"/>
                <a:gd name="connsiteX19" fmla="*/ 529682 w 2153795"/>
                <a:gd name="connsiteY19" fmla="*/ 2255437 h 3853418"/>
                <a:gd name="connsiteX20" fmla="*/ 503049 w 2153795"/>
                <a:gd name="connsiteY20" fmla="*/ 2361969 h 3853418"/>
                <a:gd name="connsiteX21" fmla="*/ 485294 w 2153795"/>
                <a:gd name="connsiteY21" fmla="*/ 2450746 h 3853418"/>
                <a:gd name="connsiteX22" fmla="*/ 458661 w 2153795"/>
                <a:gd name="connsiteY22" fmla="*/ 2512890 h 3853418"/>
                <a:gd name="connsiteX23" fmla="*/ 432028 w 2153795"/>
                <a:gd name="connsiteY23" fmla="*/ 2575033 h 3853418"/>
                <a:gd name="connsiteX24" fmla="*/ 494172 w 2153795"/>
                <a:gd name="connsiteY24" fmla="*/ 2690443 h 3853418"/>
                <a:gd name="connsiteX25" fmla="*/ 582948 w 2153795"/>
                <a:gd name="connsiteY25" fmla="*/ 2859119 h 3853418"/>
                <a:gd name="connsiteX26" fmla="*/ 716113 w 2153795"/>
                <a:gd name="connsiteY26" fmla="*/ 2983406 h 3853418"/>
                <a:gd name="connsiteX27" fmla="*/ 760502 w 2153795"/>
                <a:gd name="connsiteY27" fmla="*/ 3054428 h 3853418"/>
                <a:gd name="connsiteX28" fmla="*/ 769379 w 2153795"/>
                <a:gd name="connsiteY28" fmla="*/ 3125449 h 3853418"/>
                <a:gd name="connsiteX29" fmla="*/ 831523 w 2153795"/>
                <a:gd name="connsiteY29" fmla="*/ 3249736 h 3853418"/>
                <a:gd name="connsiteX30" fmla="*/ 867034 w 2153795"/>
                <a:gd name="connsiteY30" fmla="*/ 3338513 h 3853418"/>
                <a:gd name="connsiteX31" fmla="*/ 893667 w 2153795"/>
                <a:gd name="connsiteY31" fmla="*/ 3391779 h 3853418"/>
                <a:gd name="connsiteX32" fmla="*/ 911422 w 2153795"/>
                <a:gd name="connsiteY32" fmla="*/ 3436167 h 3853418"/>
                <a:gd name="connsiteX33" fmla="*/ 907575 w 2153795"/>
                <a:gd name="connsiteY33" fmla="*/ 3531343 h 3853418"/>
                <a:gd name="connsiteX34" fmla="*/ 918968 w 2153795"/>
                <a:gd name="connsiteY34" fmla="*/ 3612537 h 3853418"/>
                <a:gd name="connsiteX35" fmla="*/ 962136 w 2153795"/>
                <a:gd name="connsiteY35" fmla="*/ 3640428 h 3853418"/>
                <a:gd name="connsiteX36" fmla="*/ 1000199 w 2153795"/>
                <a:gd name="connsiteY36" fmla="*/ 3640354 h 3853418"/>
                <a:gd name="connsiteX37" fmla="*/ 1009076 w 2153795"/>
                <a:gd name="connsiteY37" fmla="*/ 3675864 h 3853418"/>
                <a:gd name="connsiteX38" fmla="*/ 1017917 w 2153795"/>
                <a:gd name="connsiteY38" fmla="*/ 3793937 h 3853418"/>
                <a:gd name="connsiteX39" fmla="*/ 1124486 w 2153795"/>
                <a:gd name="connsiteY39" fmla="*/ 3782396 h 3853418"/>
                <a:gd name="connsiteX40" fmla="*/ 1444082 w 2153795"/>
                <a:gd name="connsiteY40" fmla="*/ 3853418 h 3853418"/>
                <a:gd name="connsiteX41" fmla="*/ 2065519 w 2153795"/>
                <a:gd name="connsiteY41" fmla="*/ 3311880 h 3853418"/>
                <a:gd name="connsiteX42" fmla="*/ 2047764 w 2153795"/>
                <a:gd name="connsiteY42" fmla="*/ 3134327 h 3853418"/>
                <a:gd name="connsiteX43" fmla="*/ 2038886 w 2153795"/>
                <a:gd name="connsiteY43" fmla="*/ 2912385 h 3853418"/>
                <a:gd name="connsiteX44" fmla="*/ 1932354 w 2153795"/>
                <a:gd name="connsiteY44" fmla="*/ 2353092 h 3853418"/>
                <a:gd name="connsiteX45" fmla="*/ 1941232 w 2153795"/>
                <a:gd name="connsiteY45" fmla="*/ 1678389 h 3853418"/>
                <a:gd name="connsiteX46" fmla="*/ 2021131 w 2153795"/>
                <a:gd name="connsiteY46" fmla="*/ 1376548 h 3853418"/>
                <a:gd name="connsiteX47" fmla="*/ 2030008 w 2153795"/>
                <a:gd name="connsiteY47" fmla="*/ 1287771 h 3853418"/>
                <a:gd name="connsiteX48" fmla="*/ 2065519 w 2153795"/>
                <a:gd name="connsiteY48" fmla="*/ 1216750 h 3853418"/>
                <a:gd name="connsiteX49" fmla="*/ 2074397 w 2153795"/>
                <a:gd name="connsiteY49" fmla="*/ 1145728 h 3853418"/>
                <a:gd name="connsiteX50" fmla="*/ 2109907 w 2153795"/>
                <a:gd name="connsiteY50" fmla="*/ 941542 h 3853418"/>
                <a:gd name="connsiteX51" fmla="*/ 2136540 w 2153795"/>
                <a:gd name="connsiteY51" fmla="*/ 426637 h 3853418"/>
                <a:gd name="connsiteX52" fmla="*/ 2127663 w 2153795"/>
                <a:gd name="connsiteY52" fmla="*/ 80408 h 3853418"/>
                <a:gd name="connsiteX53" fmla="*/ 1985620 w 2153795"/>
                <a:gd name="connsiteY53" fmla="*/ 36020 h 3853418"/>
                <a:gd name="connsiteX54" fmla="*/ 1710412 w 2153795"/>
                <a:gd name="connsiteY54" fmla="*/ 44897 h 3853418"/>
                <a:gd name="connsiteX55" fmla="*/ 1657146 w 2153795"/>
                <a:gd name="connsiteY55" fmla="*/ 53775 h 3853418"/>
                <a:gd name="connsiteX56" fmla="*/ 1595003 w 2153795"/>
                <a:gd name="connsiteY56" fmla="*/ 62653 h 3853418"/>
                <a:gd name="connsiteX57" fmla="*/ 1346428 w 2153795"/>
                <a:gd name="connsiteY57" fmla="*/ 509 h 3853418"/>
                <a:gd name="connsiteX58" fmla="*/ 1173930 w 2153795"/>
                <a:gd name="connsiteY58" fmla="*/ 109532 h 3853418"/>
                <a:gd name="connsiteX59" fmla="*/ 1025525 w 2153795"/>
                <a:gd name="connsiteY59" fmla="*/ 146325 h 3853418"/>
                <a:gd name="connsiteX60" fmla="*/ 609581 w 2153795"/>
                <a:gd name="connsiteY60" fmla="*/ 186940 h 3853418"/>
                <a:gd name="connsiteX61" fmla="*/ 485294 w 2153795"/>
                <a:gd name="connsiteY61" fmla="*/ 213573 h 3853418"/>
                <a:gd name="connsiteX62" fmla="*/ 369884 w 2153795"/>
                <a:gd name="connsiteY62" fmla="*/ 257962 h 3853418"/>
                <a:gd name="connsiteX63" fmla="*/ 316618 w 2153795"/>
                <a:gd name="connsiteY63" fmla="*/ 275717 h 3853418"/>
                <a:gd name="connsiteX64" fmla="*/ 289985 w 2153795"/>
                <a:gd name="connsiteY64" fmla="*/ 293472 h 3853418"/>
                <a:gd name="connsiteX65" fmla="*/ 130187 w 2153795"/>
                <a:gd name="connsiteY65" fmla="*/ 337861 h 3853418"/>
                <a:gd name="connsiteX66" fmla="*/ 32533 w 2153795"/>
                <a:gd name="connsiteY66" fmla="*/ 364494 h 3853418"/>
                <a:gd name="connsiteX67" fmla="*/ 5900 w 2153795"/>
                <a:gd name="connsiteY67" fmla="*/ 435515 h 3853418"/>
                <a:gd name="connsiteX0" fmla="*/ 5900 w 2144560"/>
                <a:gd name="connsiteY0" fmla="*/ 435515 h 3853418"/>
                <a:gd name="connsiteX1" fmla="*/ 23655 w 2144560"/>
                <a:gd name="connsiteY1" fmla="*/ 488781 h 3853418"/>
                <a:gd name="connsiteX2" fmla="*/ 165698 w 2144560"/>
                <a:gd name="connsiteY2" fmla="*/ 701845 h 3853418"/>
                <a:gd name="connsiteX3" fmla="*/ 210086 w 2144560"/>
                <a:gd name="connsiteY3" fmla="*/ 772866 h 3853418"/>
                <a:gd name="connsiteX4" fmla="*/ 254474 w 2144560"/>
                <a:gd name="connsiteY4" fmla="*/ 817255 h 3853418"/>
                <a:gd name="connsiteX5" fmla="*/ 289985 w 2144560"/>
                <a:gd name="connsiteY5" fmla="*/ 870521 h 3853418"/>
                <a:gd name="connsiteX6" fmla="*/ 361006 w 2144560"/>
                <a:gd name="connsiteY6" fmla="*/ 959297 h 3853418"/>
                <a:gd name="connsiteX7" fmla="*/ 432028 w 2144560"/>
                <a:gd name="connsiteY7" fmla="*/ 1092462 h 3853418"/>
                <a:gd name="connsiteX8" fmla="*/ 476416 w 2144560"/>
                <a:gd name="connsiteY8" fmla="*/ 1181239 h 3853418"/>
                <a:gd name="connsiteX9" fmla="*/ 503049 w 2144560"/>
                <a:gd name="connsiteY9" fmla="*/ 1438692 h 3853418"/>
                <a:gd name="connsiteX10" fmla="*/ 511927 w 2144560"/>
                <a:gd name="connsiteY10" fmla="*/ 1465325 h 3853418"/>
                <a:gd name="connsiteX11" fmla="*/ 538560 w 2144560"/>
                <a:gd name="connsiteY11" fmla="*/ 1500835 h 3853418"/>
                <a:gd name="connsiteX12" fmla="*/ 547438 w 2144560"/>
                <a:gd name="connsiteY12" fmla="*/ 1536346 h 3853418"/>
                <a:gd name="connsiteX13" fmla="*/ 565193 w 2144560"/>
                <a:gd name="connsiteY13" fmla="*/ 1634000 h 3853418"/>
                <a:gd name="connsiteX14" fmla="*/ 582948 w 2144560"/>
                <a:gd name="connsiteY14" fmla="*/ 1696144 h 3853418"/>
                <a:gd name="connsiteX15" fmla="*/ 609581 w 2144560"/>
                <a:gd name="connsiteY15" fmla="*/ 1802676 h 3853418"/>
                <a:gd name="connsiteX16" fmla="*/ 591826 w 2144560"/>
                <a:gd name="connsiteY16" fmla="*/ 2095639 h 3853418"/>
                <a:gd name="connsiteX17" fmla="*/ 574071 w 2144560"/>
                <a:gd name="connsiteY17" fmla="*/ 2148905 h 3853418"/>
                <a:gd name="connsiteX18" fmla="*/ 556315 w 2144560"/>
                <a:gd name="connsiteY18" fmla="*/ 2211049 h 3853418"/>
                <a:gd name="connsiteX19" fmla="*/ 529682 w 2144560"/>
                <a:gd name="connsiteY19" fmla="*/ 2255437 h 3853418"/>
                <a:gd name="connsiteX20" fmla="*/ 503049 w 2144560"/>
                <a:gd name="connsiteY20" fmla="*/ 2361969 h 3853418"/>
                <a:gd name="connsiteX21" fmla="*/ 485294 w 2144560"/>
                <a:gd name="connsiteY21" fmla="*/ 2450746 h 3853418"/>
                <a:gd name="connsiteX22" fmla="*/ 458661 w 2144560"/>
                <a:gd name="connsiteY22" fmla="*/ 2512890 h 3853418"/>
                <a:gd name="connsiteX23" fmla="*/ 432028 w 2144560"/>
                <a:gd name="connsiteY23" fmla="*/ 2575033 h 3853418"/>
                <a:gd name="connsiteX24" fmla="*/ 494172 w 2144560"/>
                <a:gd name="connsiteY24" fmla="*/ 2690443 h 3853418"/>
                <a:gd name="connsiteX25" fmla="*/ 582948 w 2144560"/>
                <a:gd name="connsiteY25" fmla="*/ 2859119 h 3853418"/>
                <a:gd name="connsiteX26" fmla="*/ 716113 w 2144560"/>
                <a:gd name="connsiteY26" fmla="*/ 2983406 h 3853418"/>
                <a:gd name="connsiteX27" fmla="*/ 760502 w 2144560"/>
                <a:gd name="connsiteY27" fmla="*/ 3054428 h 3853418"/>
                <a:gd name="connsiteX28" fmla="*/ 769379 w 2144560"/>
                <a:gd name="connsiteY28" fmla="*/ 3125449 h 3853418"/>
                <a:gd name="connsiteX29" fmla="*/ 831523 w 2144560"/>
                <a:gd name="connsiteY29" fmla="*/ 3249736 h 3853418"/>
                <a:gd name="connsiteX30" fmla="*/ 867034 w 2144560"/>
                <a:gd name="connsiteY30" fmla="*/ 3338513 h 3853418"/>
                <a:gd name="connsiteX31" fmla="*/ 893667 w 2144560"/>
                <a:gd name="connsiteY31" fmla="*/ 3391779 h 3853418"/>
                <a:gd name="connsiteX32" fmla="*/ 911422 w 2144560"/>
                <a:gd name="connsiteY32" fmla="*/ 3436167 h 3853418"/>
                <a:gd name="connsiteX33" fmla="*/ 907575 w 2144560"/>
                <a:gd name="connsiteY33" fmla="*/ 3531343 h 3853418"/>
                <a:gd name="connsiteX34" fmla="*/ 918968 w 2144560"/>
                <a:gd name="connsiteY34" fmla="*/ 3612537 h 3853418"/>
                <a:gd name="connsiteX35" fmla="*/ 962136 w 2144560"/>
                <a:gd name="connsiteY35" fmla="*/ 3640428 h 3853418"/>
                <a:gd name="connsiteX36" fmla="*/ 1000199 w 2144560"/>
                <a:gd name="connsiteY36" fmla="*/ 3640354 h 3853418"/>
                <a:gd name="connsiteX37" fmla="*/ 1009076 w 2144560"/>
                <a:gd name="connsiteY37" fmla="*/ 3675864 h 3853418"/>
                <a:gd name="connsiteX38" fmla="*/ 1017917 w 2144560"/>
                <a:gd name="connsiteY38" fmla="*/ 3793937 h 3853418"/>
                <a:gd name="connsiteX39" fmla="*/ 1124486 w 2144560"/>
                <a:gd name="connsiteY39" fmla="*/ 3782396 h 3853418"/>
                <a:gd name="connsiteX40" fmla="*/ 1444082 w 2144560"/>
                <a:gd name="connsiteY40" fmla="*/ 3853418 h 3853418"/>
                <a:gd name="connsiteX41" fmla="*/ 2065519 w 2144560"/>
                <a:gd name="connsiteY41" fmla="*/ 3311880 h 3853418"/>
                <a:gd name="connsiteX42" fmla="*/ 2047764 w 2144560"/>
                <a:gd name="connsiteY42" fmla="*/ 3134327 h 3853418"/>
                <a:gd name="connsiteX43" fmla="*/ 2038886 w 2144560"/>
                <a:gd name="connsiteY43" fmla="*/ 2912385 h 3853418"/>
                <a:gd name="connsiteX44" fmla="*/ 1932354 w 2144560"/>
                <a:gd name="connsiteY44" fmla="*/ 2353092 h 3853418"/>
                <a:gd name="connsiteX45" fmla="*/ 1941232 w 2144560"/>
                <a:gd name="connsiteY45" fmla="*/ 1678389 h 3853418"/>
                <a:gd name="connsiteX46" fmla="*/ 2021131 w 2144560"/>
                <a:gd name="connsiteY46" fmla="*/ 1376548 h 3853418"/>
                <a:gd name="connsiteX47" fmla="*/ 2030008 w 2144560"/>
                <a:gd name="connsiteY47" fmla="*/ 1287771 h 3853418"/>
                <a:gd name="connsiteX48" fmla="*/ 2065519 w 2144560"/>
                <a:gd name="connsiteY48" fmla="*/ 1216750 h 3853418"/>
                <a:gd name="connsiteX49" fmla="*/ 2074397 w 2144560"/>
                <a:gd name="connsiteY49" fmla="*/ 1145728 h 3853418"/>
                <a:gd name="connsiteX50" fmla="*/ 2109907 w 2144560"/>
                <a:gd name="connsiteY50" fmla="*/ 941542 h 3853418"/>
                <a:gd name="connsiteX51" fmla="*/ 2136540 w 2144560"/>
                <a:gd name="connsiteY51" fmla="*/ 426637 h 3853418"/>
                <a:gd name="connsiteX52" fmla="*/ 2127663 w 2144560"/>
                <a:gd name="connsiteY52" fmla="*/ 80408 h 3853418"/>
                <a:gd name="connsiteX53" fmla="*/ 1983080 w 2144560"/>
                <a:gd name="connsiteY53" fmla="*/ 25860 h 3853418"/>
                <a:gd name="connsiteX54" fmla="*/ 1710412 w 2144560"/>
                <a:gd name="connsiteY54" fmla="*/ 44897 h 3853418"/>
                <a:gd name="connsiteX55" fmla="*/ 1657146 w 2144560"/>
                <a:gd name="connsiteY55" fmla="*/ 53775 h 3853418"/>
                <a:gd name="connsiteX56" fmla="*/ 1595003 w 2144560"/>
                <a:gd name="connsiteY56" fmla="*/ 62653 h 3853418"/>
                <a:gd name="connsiteX57" fmla="*/ 1346428 w 2144560"/>
                <a:gd name="connsiteY57" fmla="*/ 509 h 3853418"/>
                <a:gd name="connsiteX58" fmla="*/ 1173930 w 2144560"/>
                <a:gd name="connsiteY58" fmla="*/ 109532 h 3853418"/>
                <a:gd name="connsiteX59" fmla="*/ 1025525 w 2144560"/>
                <a:gd name="connsiteY59" fmla="*/ 146325 h 3853418"/>
                <a:gd name="connsiteX60" fmla="*/ 609581 w 2144560"/>
                <a:gd name="connsiteY60" fmla="*/ 186940 h 3853418"/>
                <a:gd name="connsiteX61" fmla="*/ 485294 w 2144560"/>
                <a:gd name="connsiteY61" fmla="*/ 213573 h 3853418"/>
                <a:gd name="connsiteX62" fmla="*/ 369884 w 2144560"/>
                <a:gd name="connsiteY62" fmla="*/ 257962 h 3853418"/>
                <a:gd name="connsiteX63" fmla="*/ 316618 w 2144560"/>
                <a:gd name="connsiteY63" fmla="*/ 275717 h 3853418"/>
                <a:gd name="connsiteX64" fmla="*/ 289985 w 2144560"/>
                <a:gd name="connsiteY64" fmla="*/ 293472 h 3853418"/>
                <a:gd name="connsiteX65" fmla="*/ 130187 w 2144560"/>
                <a:gd name="connsiteY65" fmla="*/ 337861 h 3853418"/>
                <a:gd name="connsiteX66" fmla="*/ 32533 w 2144560"/>
                <a:gd name="connsiteY66" fmla="*/ 364494 h 3853418"/>
                <a:gd name="connsiteX67" fmla="*/ 5900 w 2144560"/>
                <a:gd name="connsiteY67" fmla="*/ 435515 h 3853418"/>
                <a:gd name="connsiteX0" fmla="*/ 5900 w 2137827"/>
                <a:gd name="connsiteY0" fmla="*/ 435515 h 3853418"/>
                <a:gd name="connsiteX1" fmla="*/ 23655 w 2137827"/>
                <a:gd name="connsiteY1" fmla="*/ 488781 h 3853418"/>
                <a:gd name="connsiteX2" fmla="*/ 165698 w 2137827"/>
                <a:gd name="connsiteY2" fmla="*/ 701845 h 3853418"/>
                <a:gd name="connsiteX3" fmla="*/ 210086 w 2137827"/>
                <a:gd name="connsiteY3" fmla="*/ 772866 h 3853418"/>
                <a:gd name="connsiteX4" fmla="*/ 254474 w 2137827"/>
                <a:gd name="connsiteY4" fmla="*/ 817255 h 3853418"/>
                <a:gd name="connsiteX5" fmla="*/ 289985 w 2137827"/>
                <a:gd name="connsiteY5" fmla="*/ 870521 h 3853418"/>
                <a:gd name="connsiteX6" fmla="*/ 361006 w 2137827"/>
                <a:gd name="connsiteY6" fmla="*/ 959297 h 3853418"/>
                <a:gd name="connsiteX7" fmla="*/ 432028 w 2137827"/>
                <a:gd name="connsiteY7" fmla="*/ 1092462 h 3853418"/>
                <a:gd name="connsiteX8" fmla="*/ 476416 w 2137827"/>
                <a:gd name="connsiteY8" fmla="*/ 1181239 h 3853418"/>
                <a:gd name="connsiteX9" fmla="*/ 503049 w 2137827"/>
                <a:gd name="connsiteY9" fmla="*/ 1438692 h 3853418"/>
                <a:gd name="connsiteX10" fmla="*/ 511927 w 2137827"/>
                <a:gd name="connsiteY10" fmla="*/ 1465325 h 3853418"/>
                <a:gd name="connsiteX11" fmla="*/ 538560 w 2137827"/>
                <a:gd name="connsiteY11" fmla="*/ 1500835 h 3853418"/>
                <a:gd name="connsiteX12" fmla="*/ 547438 w 2137827"/>
                <a:gd name="connsiteY12" fmla="*/ 1536346 h 3853418"/>
                <a:gd name="connsiteX13" fmla="*/ 565193 w 2137827"/>
                <a:gd name="connsiteY13" fmla="*/ 1634000 h 3853418"/>
                <a:gd name="connsiteX14" fmla="*/ 582948 w 2137827"/>
                <a:gd name="connsiteY14" fmla="*/ 1696144 h 3853418"/>
                <a:gd name="connsiteX15" fmla="*/ 609581 w 2137827"/>
                <a:gd name="connsiteY15" fmla="*/ 1802676 h 3853418"/>
                <a:gd name="connsiteX16" fmla="*/ 591826 w 2137827"/>
                <a:gd name="connsiteY16" fmla="*/ 2095639 h 3853418"/>
                <a:gd name="connsiteX17" fmla="*/ 574071 w 2137827"/>
                <a:gd name="connsiteY17" fmla="*/ 2148905 h 3853418"/>
                <a:gd name="connsiteX18" fmla="*/ 556315 w 2137827"/>
                <a:gd name="connsiteY18" fmla="*/ 2211049 h 3853418"/>
                <a:gd name="connsiteX19" fmla="*/ 529682 w 2137827"/>
                <a:gd name="connsiteY19" fmla="*/ 2255437 h 3853418"/>
                <a:gd name="connsiteX20" fmla="*/ 503049 w 2137827"/>
                <a:gd name="connsiteY20" fmla="*/ 2361969 h 3853418"/>
                <a:gd name="connsiteX21" fmla="*/ 485294 w 2137827"/>
                <a:gd name="connsiteY21" fmla="*/ 2450746 h 3853418"/>
                <a:gd name="connsiteX22" fmla="*/ 458661 w 2137827"/>
                <a:gd name="connsiteY22" fmla="*/ 2512890 h 3853418"/>
                <a:gd name="connsiteX23" fmla="*/ 432028 w 2137827"/>
                <a:gd name="connsiteY23" fmla="*/ 2575033 h 3853418"/>
                <a:gd name="connsiteX24" fmla="*/ 494172 w 2137827"/>
                <a:gd name="connsiteY24" fmla="*/ 2690443 h 3853418"/>
                <a:gd name="connsiteX25" fmla="*/ 582948 w 2137827"/>
                <a:gd name="connsiteY25" fmla="*/ 2859119 h 3853418"/>
                <a:gd name="connsiteX26" fmla="*/ 716113 w 2137827"/>
                <a:gd name="connsiteY26" fmla="*/ 2983406 h 3853418"/>
                <a:gd name="connsiteX27" fmla="*/ 760502 w 2137827"/>
                <a:gd name="connsiteY27" fmla="*/ 3054428 h 3853418"/>
                <a:gd name="connsiteX28" fmla="*/ 769379 w 2137827"/>
                <a:gd name="connsiteY28" fmla="*/ 3125449 h 3853418"/>
                <a:gd name="connsiteX29" fmla="*/ 831523 w 2137827"/>
                <a:gd name="connsiteY29" fmla="*/ 3249736 h 3853418"/>
                <a:gd name="connsiteX30" fmla="*/ 867034 w 2137827"/>
                <a:gd name="connsiteY30" fmla="*/ 3338513 h 3853418"/>
                <a:gd name="connsiteX31" fmla="*/ 893667 w 2137827"/>
                <a:gd name="connsiteY31" fmla="*/ 3391779 h 3853418"/>
                <a:gd name="connsiteX32" fmla="*/ 911422 w 2137827"/>
                <a:gd name="connsiteY32" fmla="*/ 3436167 h 3853418"/>
                <a:gd name="connsiteX33" fmla="*/ 907575 w 2137827"/>
                <a:gd name="connsiteY33" fmla="*/ 3531343 h 3853418"/>
                <a:gd name="connsiteX34" fmla="*/ 918968 w 2137827"/>
                <a:gd name="connsiteY34" fmla="*/ 3612537 h 3853418"/>
                <a:gd name="connsiteX35" fmla="*/ 962136 w 2137827"/>
                <a:gd name="connsiteY35" fmla="*/ 3640428 h 3853418"/>
                <a:gd name="connsiteX36" fmla="*/ 1000199 w 2137827"/>
                <a:gd name="connsiteY36" fmla="*/ 3640354 h 3853418"/>
                <a:gd name="connsiteX37" fmla="*/ 1009076 w 2137827"/>
                <a:gd name="connsiteY37" fmla="*/ 3675864 h 3853418"/>
                <a:gd name="connsiteX38" fmla="*/ 1017917 w 2137827"/>
                <a:gd name="connsiteY38" fmla="*/ 3793937 h 3853418"/>
                <a:gd name="connsiteX39" fmla="*/ 1124486 w 2137827"/>
                <a:gd name="connsiteY39" fmla="*/ 3782396 h 3853418"/>
                <a:gd name="connsiteX40" fmla="*/ 1444082 w 2137827"/>
                <a:gd name="connsiteY40" fmla="*/ 3853418 h 3853418"/>
                <a:gd name="connsiteX41" fmla="*/ 2065519 w 2137827"/>
                <a:gd name="connsiteY41" fmla="*/ 3311880 h 3853418"/>
                <a:gd name="connsiteX42" fmla="*/ 2047764 w 2137827"/>
                <a:gd name="connsiteY42" fmla="*/ 3134327 h 3853418"/>
                <a:gd name="connsiteX43" fmla="*/ 2038886 w 2137827"/>
                <a:gd name="connsiteY43" fmla="*/ 2912385 h 3853418"/>
                <a:gd name="connsiteX44" fmla="*/ 1932354 w 2137827"/>
                <a:gd name="connsiteY44" fmla="*/ 2353092 h 3853418"/>
                <a:gd name="connsiteX45" fmla="*/ 1941232 w 2137827"/>
                <a:gd name="connsiteY45" fmla="*/ 1678389 h 3853418"/>
                <a:gd name="connsiteX46" fmla="*/ 2021131 w 2137827"/>
                <a:gd name="connsiteY46" fmla="*/ 1376548 h 3853418"/>
                <a:gd name="connsiteX47" fmla="*/ 2030008 w 2137827"/>
                <a:gd name="connsiteY47" fmla="*/ 1287771 h 3853418"/>
                <a:gd name="connsiteX48" fmla="*/ 2065519 w 2137827"/>
                <a:gd name="connsiteY48" fmla="*/ 1216750 h 3853418"/>
                <a:gd name="connsiteX49" fmla="*/ 2074397 w 2137827"/>
                <a:gd name="connsiteY49" fmla="*/ 1145728 h 3853418"/>
                <a:gd name="connsiteX50" fmla="*/ 2109907 w 2137827"/>
                <a:gd name="connsiteY50" fmla="*/ 941542 h 3853418"/>
                <a:gd name="connsiteX51" fmla="*/ 2136540 w 2137827"/>
                <a:gd name="connsiteY51" fmla="*/ 426637 h 3853418"/>
                <a:gd name="connsiteX52" fmla="*/ 2066703 w 2137827"/>
                <a:gd name="connsiteY52" fmla="*/ 65168 h 3853418"/>
                <a:gd name="connsiteX53" fmla="*/ 1983080 w 2137827"/>
                <a:gd name="connsiteY53" fmla="*/ 25860 h 3853418"/>
                <a:gd name="connsiteX54" fmla="*/ 1710412 w 2137827"/>
                <a:gd name="connsiteY54" fmla="*/ 44897 h 3853418"/>
                <a:gd name="connsiteX55" fmla="*/ 1657146 w 2137827"/>
                <a:gd name="connsiteY55" fmla="*/ 53775 h 3853418"/>
                <a:gd name="connsiteX56" fmla="*/ 1595003 w 2137827"/>
                <a:gd name="connsiteY56" fmla="*/ 62653 h 3853418"/>
                <a:gd name="connsiteX57" fmla="*/ 1346428 w 2137827"/>
                <a:gd name="connsiteY57" fmla="*/ 509 h 3853418"/>
                <a:gd name="connsiteX58" fmla="*/ 1173930 w 2137827"/>
                <a:gd name="connsiteY58" fmla="*/ 109532 h 3853418"/>
                <a:gd name="connsiteX59" fmla="*/ 1025525 w 2137827"/>
                <a:gd name="connsiteY59" fmla="*/ 146325 h 3853418"/>
                <a:gd name="connsiteX60" fmla="*/ 609581 w 2137827"/>
                <a:gd name="connsiteY60" fmla="*/ 186940 h 3853418"/>
                <a:gd name="connsiteX61" fmla="*/ 485294 w 2137827"/>
                <a:gd name="connsiteY61" fmla="*/ 213573 h 3853418"/>
                <a:gd name="connsiteX62" fmla="*/ 369884 w 2137827"/>
                <a:gd name="connsiteY62" fmla="*/ 257962 h 3853418"/>
                <a:gd name="connsiteX63" fmla="*/ 316618 w 2137827"/>
                <a:gd name="connsiteY63" fmla="*/ 275717 h 3853418"/>
                <a:gd name="connsiteX64" fmla="*/ 289985 w 2137827"/>
                <a:gd name="connsiteY64" fmla="*/ 293472 h 3853418"/>
                <a:gd name="connsiteX65" fmla="*/ 130187 w 2137827"/>
                <a:gd name="connsiteY65" fmla="*/ 337861 h 3853418"/>
                <a:gd name="connsiteX66" fmla="*/ 32533 w 2137827"/>
                <a:gd name="connsiteY66" fmla="*/ 364494 h 3853418"/>
                <a:gd name="connsiteX67" fmla="*/ 5900 w 2137827"/>
                <a:gd name="connsiteY67" fmla="*/ 435515 h 3853418"/>
                <a:gd name="connsiteX0" fmla="*/ 5900 w 2110824"/>
                <a:gd name="connsiteY0" fmla="*/ 435515 h 3853418"/>
                <a:gd name="connsiteX1" fmla="*/ 23655 w 2110824"/>
                <a:gd name="connsiteY1" fmla="*/ 488781 h 3853418"/>
                <a:gd name="connsiteX2" fmla="*/ 165698 w 2110824"/>
                <a:gd name="connsiteY2" fmla="*/ 701845 h 3853418"/>
                <a:gd name="connsiteX3" fmla="*/ 210086 w 2110824"/>
                <a:gd name="connsiteY3" fmla="*/ 772866 h 3853418"/>
                <a:gd name="connsiteX4" fmla="*/ 254474 w 2110824"/>
                <a:gd name="connsiteY4" fmla="*/ 817255 h 3853418"/>
                <a:gd name="connsiteX5" fmla="*/ 289985 w 2110824"/>
                <a:gd name="connsiteY5" fmla="*/ 870521 h 3853418"/>
                <a:gd name="connsiteX6" fmla="*/ 361006 w 2110824"/>
                <a:gd name="connsiteY6" fmla="*/ 959297 h 3853418"/>
                <a:gd name="connsiteX7" fmla="*/ 432028 w 2110824"/>
                <a:gd name="connsiteY7" fmla="*/ 1092462 h 3853418"/>
                <a:gd name="connsiteX8" fmla="*/ 476416 w 2110824"/>
                <a:gd name="connsiteY8" fmla="*/ 1181239 h 3853418"/>
                <a:gd name="connsiteX9" fmla="*/ 503049 w 2110824"/>
                <a:gd name="connsiteY9" fmla="*/ 1438692 h 3853418"/>
                <a:gd name="connsiteX10" fmla="*/ 511927 w 2110824"/>
                <a:gd name="connsiteY10" fmla="*/ 1465325 h 3853418"/>
                <a:gd name="connsiteX11" fmla="*/ 538560 w 2110824"/>
                <a:gd name="connsiteY11" fmla="*/ 1500835 h 3853418"/>
                <a:gd name="connsiteX12" fmla="*/ 547438 w 2110824"/>
                <a:gd name="connsiteY12" fmla="*/ 1536346 h 3853418"/>
                <a:gd name="connsiteX13" fmla="*/ 565193 w 2110824"/>
                <a:gd name="connsiteY13" fmla="*/ 1634000 h 3853418"/>
                <a:gd name="connsiteX14" fmla="*/ 582948 w 2110824"/>
                <a:gd name="connsiteY14" fmla="*/ 1696144 h 3853418"/>
                <a:gd name="connsiteX15" fmla="*/ 609581 w 2110824"/>
                <a:gd name="connsiteY15" fmla="*/ 1802676 h 3853418"/>
                <a:gd name="connsiteX16" fmla="*/ 591826 w 2110824"/>
                <a:gd name="connsiteY16" fmla="*/ 2095639 h 3853418"/>
                <a:gd name="connsiteX17" fmla="*/ 574071 w 2110824"/>
                <a:gd name="connsiteY17" fmla="*/ 2148905 h 3853418"/>
                <a:gd name="connsiteX18" fmla="*/ 556315 w 2110824"/>
                <a:gd name="connsiteY18" fmla="*/ 2211049 h 3853418"/>
                <a:gd name="connsiteX19" fmla="*/ 529682 w 2110824"/>
                <a:gd name="connsiteY19" fmla="*/ 2255437 h 3853418"/>
                <a:gd name="connsiteX20" fmla="*/ 503049 w 2110824"/>
                <a:gd name="connsiteY20" fmla="*/ 2361969 h 3853418"/>
                <a:gd name="connsiteX21" fmla="*/ 485294 w 2110824"/>
                <a:gd name="connsiteY21" fmla="*/ 2450746 h 3853418"/>
                <a:gd name="connsiteX22" fmla="*/ 458661 w 2110824"/>
                <a:gd name="connsiteY22" fmla="*/ 2512890 h 3853418"/>
                <a:gd name="connsiteX23" fmla="*/ 432028 w 2110824"/>
                <a:gd name="connsiteY23" fmla="*/ 2575033 h 3853418"/>
                <a:gd name="connsiteX24" fmla="*/ 494172 w 2110824"/>
                <a:gd name="connsiteY24" fmla="*/ 2690443 h 3853418"/>
                <a:gd name="connsiteX25" fmla="*/ 582948 w 2110824"/>
                <a:gd name="connsiteY25" fmla="*/ 2859119 h 3853418"/>
                <a:gd name="connsiteX26" fmla="*/ 716113 w 2110824"/>
                <a:gd name="connsiteY26" fmla="*/ 2983406 h 3853418"/>
                <a:gd name="connsiteX27" fmla="*/ 760502 w 2110824"/>
                <a:gd name="connsiteY27" fmla="*/ 3054428 h 3853418"/>
                <a:gd name="connsiteX28" fmla="*/ 769379 w 2110824"/>
                <a:gd name="connsiteY28" fmla="*/ 3125449 h 3853418"/>
                <a:gd name="connsiteX29" fmla="*/ 831523 w 2110824"/>
                <a:gd name="connsiteY29" fmla="*/ 3249736 h 3853418"/>
                <a:gd name="connsiteX30" fmla="*/ 867034 w 2110824"/>
                <a:gd name="connsiteY30" fmla="*/ 3338513 h 3853418"/>
                <a:gd name="connsiteX31" fmla="*/ 893667 w 2110824"/>
                <a:gd name="connsiteY31" fmla="*/ 3391779 h 3853418"/>
                <a:gd name="connsiteX32" fmla="*/ 911422 w 2110824"/>
                <a:gd name="connsiteY32" fmla="*/ 3436167 h 3853418"/>
                <a:gd name="connsiteX33" fmla="*/ 907575 w 2110824"/>
                <a:gd name="connsiteY33" fmla="*/ 3531343 h 3853418"/>
                <a:gd name="connsiteX34" fmla="*/ 918968 w 2110824"/>
                <a:gd name="connsiteY34" fmla="*/ 3612537 h 3853418"/>
                <a:gd name="connsiteX35" fmla="*/ 962136 w 2110824"/>
                <a:gd name="connsiteY35" fmla="*/ 3640428 h 3853418"/>
                <a:gd name="connsiteX36" fmla="*/ 1000199 w 2110824"/>
                <a:gd name="connsiteY36" fmla="*/ 3640354 h 3853418"/>
                <a:gd name="connsiteX37" fmla="*/ 1009076 w 2110824"/>
                <a:gd name="connsiteY37" fmla="*/ 3675864 h 3853418"/>
                <a:gd name="connsiteX38" fmla="*/ 1017917 w 2110824"/>
                <a:gd name="connsiteY38" fmla="*/ 3793937 h 3853418"/>
                <a:gd name="connsiteX39" fmla="*/ 1124486 w 2110824"/>
                <a:gd name="connsiteY39" fmla="*/ 3782396 h 3853418"/>
                <a:gd name="connsiteX40" fmla="*/ 1444082 w 2110824"/>
                <a:gd name="connsiteY40" fmla="*/ 3853418 h 3853418"/>
                <a:gd name="connsiteX41" fmla="*/ 2065519 w 2110824"/>
                <a:gd name="connsiteY41" fmla="*/ 3311880 h 3853418"/>
                <a:gd name="connsiteX42" fmla="*/ 2047764 w 2110824"/>
                <a:gd name="connsiteY42" fmla="*/ 3134327 h 3853418"/>
                <a:gd name="connsiteX43" fmla="*/ 2038886 w 2110824"/>
                <a:gd name="connsiteY43" fmla="*/ 2912385 h 3853418"/>
                <a:gd name="connsiteX44" fmla="*/ 1932354 w 2110824"/>
                <a:gd name="connsiteY44" fmla="*/ 2353092 h 3853418"/>
                <a:gd name="connsiteX45" fmla="*/ 1941232 w 2110824"/>
                <a:gd name="connsiteY45" fmla="*/ 1678389 h 3853418"/>
                <a:gd name="connsiteX46" fmla="*/ 2021131 w 2110824"/>
                <a:gd name="connsiteY46" fmla="*/ 1376548 h 3853418"/>
                <a:gd name="connsiteX47" fmla="*/ 2030008 w 2110824"/>
                <a:gd name="connsiteY47" fmla="*/ 1287771 h 3853418"/>
                <a:gd name="connsiteX48" fmla="*/ 2065519 w 2110824"/>
                <a:gd name="connsiteY48" fmla="*/ 1216750 h 3853418"/>
                <a:gd name="connsiteX49" fmla="*/ 2074397 w 2110824"/>
                <a:gd name="connsiteY49" fmla="*/ 1145728 h 3853418"/>
                <a:gd name="connsiteX50" fmla="*/ 2109907 w 2110824"/>
                <a:gd name="connsiteY50" fmla="*/ 941542 h 3853418"/>
                <a:gd name="connsiteX51" fmla="*/ 2095900 w 2110824"/>
                <a:gd name="connsiteY51" fmla="*/ 449497 h 3853418"/>
                <a:gd name="connsiteX52" fmla="*/ 2066703 w 2110824"/>
                <a:gd name="connsiteY52" fmla="*/ 65168 h 3853418"/>
                <a:gd name="connsiteX53" fmla="*/ 1983080 w 2110824"/>
                <a:gd name="connsiteY53" fmla="*/ 25860 h 3853418"/>
                <a:gd name="connsiteX54" fmla="*/ 1710412 w 2110824"/>
                <a:gd name="connsiteY54" fmla="*/ 44897 h 3853418"/>
                <a:gd name="connsiteX55" fmla="*/ 1657146 w 2110824"/>
                <a:gd name="connsiteY55" fmla="*/ 53775 h 3853418"/>
                <a:gd name="connsiteX56" fmla="*/ 1595003 w 2110824"/>
                <a:gd name="connsiteY56" fmla="*/ 62653 h 3853418"/>
                <a:gd name="connsiteX57" fmla="*/ 1346428 w 2110824"/>
                <a:gd name="connsiteY57" fmla="*/ 509 h 3853418"/>
                <a:gd name="connsiteX58" fmla="*/ 1173930 w 2110824"/>
                <a:gd name="connsiteY58" fmla="*/ 109532 h 3853418"/>
                <a:gd name="connsiteX59" fmla="*/ 1025525 w 2110824"/>
                <a:gd name="connsiteY59" fmla="*/ 146325 h 3853418"/>
                <a:gd name="connsiteX60" fmla="*/ 609581 w 2110824"/>
                <a:gd name="connsiteY60" fmla="*/ 186940 h 3853418"/>
                <a:gd name="connsiteX61" fmla="*/ 485294 w 2110824"/>
                <a:gd name="connsiteY61" fmla="*/ 213573 h 3853418"/>
                <a:gd name="connsiteX62" fmla="*/ 369884 w 2110824"/>
                <a:gd name="connsiteY62" fmla="*/ 257962 h 3853418"/>
                <a:gd name="connsiteX63" fmla="*/ 316618 w 2110824"/>
                <a:gd name="connsiteY63" fmla="*/ 275717 h 3853418"/>
                <a:gd name="connsiteX64" fmla="*/ 289985 w 2110824"/>
                <a:gd name="connsiteY64" fmla="*/ 293472 h 3853418"/>
                <a:gd name="connsiteX65" fmla="*/ 130187 w 2110824"/>
                <a:gd name="connsiteY65" fmla="*/ 337861 h 3853418"/>
                <a:gd name="connsiteX66" fmla="*/ 32533 w 2110824"/>
                <a:gd name="connsiteY66" fmla="*/ 364494 h 3853418"/>
                <a:gd name="connsiteX67" fmla="*/ 5900 w 2110824"/>
                <a:gd name="connsiteY67" fmla="*/ 435515 h 3853418"/>
                <a:gd name="connsiteX0" fmla="*/ 5900 w 2110824"/>
                <a:gd name="connsiteY0" fmla="*/ 435515 h 3853418"/>
                <a:gd name="connsiteX1" fmla="*/ 23655 w 2110824"/>
                <a:gd name="connsiteY1" fmla="*/ 488781 h 3853418"/>
                <a:gd name="connsiteX2" fmla="*/ 165698 w 2110824"/>
                <a:gd name="connsiteY2" fmla="*/ 701845 h 3853418"/>
                <a:gd name="connsiteX3" fmla="*/ 210086 w 2110824"/>
                <a:gd name="connsiteY3" fmla="*/ 772866 h 3853418"/>
                <a:gd name="connsiteX4" fmla="*/ 254474 w 2110824"/>
                <a:gd name="connsiteY4" fmla="*/ 817255 h 3853418"/>
                <a:gd name="connsiteX5" fmla="*/ 289985 w 2110824"/>
                <a:gd name="connsiteY5" fmla="*/ 870521 h 3853418"/>
                <a:gd name="connsiteX6" fmla="*/ 361006 w 2110824"/>
                <a:gd name="connsiteY6" fmla="*/ 959297 h 3853418"/>
                <a:gd name="connsiteX7" fmla="*/ 432028 w 2110824"/>
                <a:gd name="connsiteY7" fmla="*/ 1092462 h 3853418"/>
                <a:gd name="connsiteX8" fmla="*/ 476416 w 2110824"/>
                <a:gd name="connsiteY8" fmla="*/ 1181239 h 3853418"/>
                <a:gd name="connsiteX9" fmla="*/ 503049 w 2110824"/>
                <a:gd name="connsiteY9" fmla="*/ 1438692 h 3853418"/>
                <a:gd name="connsiteX10" fmla="*/ 511927 w 2110824"/>
                <a:gd name="connsiteY10" fmla="*/ 1465325 h 3853418"/>
                <a:gd name="connsiteX11" fmla="*/ 538560 w 2110824"/>
                <a:gd name="connsiteY11" fmla="*/ 1500835 h 3853418"/>
                <a:gd name="connsiteX12" fmla="*/ 547438 w 2110824"/>
                <a:gd name="connsiteY12" fmla="*/ 1536346 h 3853418"/>
                <a:gd name="connsiteX13" fmla="*/ 565193 w 2110824"/>
                <a:gd name="connsiteY13" fmla="*/ 1634000 h 3853418"/>
                <a:gd name="connsiteX14" fmla="*/ 582948 w 2110824"/>
                <a:gd name="connsiteY14" fmla="*/ 1696144 h 3853418"/>
                <a:gd name="connsiteX15" fmla="*/ 609581 w 2110824"/>
                <a:gd name="connsiteY15" fmla="*/ 1802676 h 3853418"/>
                <a:gd name="connsiteX16" fmla="*/ 591826 w 2110824"/>
                <a:gd name="connsiteY16" fmla="*/ 2095639 h 3853418"/>
                <a:gd name="connsiteX17" fmla="*/ 574071 w 2110824"/>
                <a:gd name="connsiteY17" fmla="*/ 2148905 h 3853418"/>
                <a:gd name="connsiteX18" fmla="*/ 556315 w 2110824"/>
                <a:gd name="connsiteY18" fmla="*/ 2211049 h 3853418"/>
                <a:gd name="connsiteX19" fmla="*/ 529682 w 2110824"/>
                <a:gd name="connsiteY19" fmla="*/ 2255437 h 3853418"/>
                <a:gd name="connsiteX20" fmla="*/ 503049 w 2110824"/>
                <a:gd name="connsiteY20" fmla="*/ 2361969 h 3853418"/>
                <a:gd name="connsiteX21" fmla="*/ 485294 w 2110824"/>
                <a:gd name="connsiteY21" fmla="*/ 2450746 h 3853418"/>
                <a:gd name="connsiteX22" fmla="*/ 458661 w 2110824"/>
                <a:gd name="connsiteY22" fmla="*/ 2512890 h 3853418"/>
                <a:gd name="connsiteX23" fmla="*/ 432028 w 2110824"/>
                <a:gd name="connsiteY23" fmla="*/ 2575033 h 3853418"/>
                <a:gd name="connsiteX24" fmla="*/ 494172 w 2110824"/>
                <a:gd name="connsiteY24" fmla="*/ 2690443 h 3853418"/>
                <a:gd name="connsiteX25" fmla="*/ 582948 w 2110824"/>
                <a:gd name="connsiteY25" fmla="*/ 2859119 h 3853418"/>
                <a:gd name="connsiteX26" fmla="*/ 716113 w 2110824"/>
                <a:gd name="connsiteY26" fmla="*/ 2983406 h 3853418"/>
                <a:gd name="connsiteX27" fmla="*/ 760502 w 2110824"/>
                <a:gd name="connsiteY27" fmla="*/ 3054428 h 3853418"/>
                <a:gd name="connsiteX28" fmla="*/ 769379 w 2110824"/>
                <a:gd name="connsiteY28" fmla="*/ 3125449 h 3853418"/>
                <a:gd name="connsiteX29" fmla="*/ 831523 w 2110824"/>
                <a:gd name="connsiteY29" fmla="*/ 3249736 h 3853418"/>
                <a:gd name="connsiteX30" fmla="*/ 867034 w 2110824"/>
                <a:gd name="connsiteY30" fmla="*/ 3338513 h 3853418"/>
                <a:gd name="connsiteX31" fmla="*/ 893667 w 2110824"/>
                <a:gd name="connsiteY31" fmla="*/ 3391779 h 3853418"/>
                <a:gd name="connsiteX32" fmla="*/ 911422 w 2110824"/>
                <a:gd name="connsiteY32" fmla="*/ 3436167 h 3853418"/>
                <a:gd name="connsiteX33" fmla="*/ 907575 w 2110824"/>
                <a:gd name="connsiteY33" fmla="*/ 3531343 h 3853418"/>
                <a:gd name="connsiteX34" fmla="*/ 918968 w 2110824"/>
                <a:gd name="connsiteY34" fmla="*/ 3612537 h 3853418"/>
                <a:gd name="connsiteX35" fmla="*/ 962136 w 2110824"/>
                <a:gd name="connsiteY35" fmla="*/ 3640428 h 3853418"/>
                <a:gd name="connsiteX36" fmla="*/ 1000199 w 2110824"/>
                <a:gd name="connsiteY36" fmla="*/ 3640354 h 3853418"/>
                <a:gd name="connsiteX37" fmla="*/ 1009076 w 2110824"/>
                <a:gd name="connsiteY37" fmla="*/ 3675864 h 3853418"/>
                <a:gd name="connsiteX38" fmla="*/ 1017917 w 2110824"/>
                <a:gd name="connsiteY38" fmla="*/ 3793937 h 3853418"/>
                <a:gd name="connsiteX39" fmla="*/ 1124486 w 2110824"/>
                <a:gd name="connsiteY39" fmla="*/ 3782396 h 3853418"/>
                <a:gd name="connsiteX40" fmla="*/ 1444082 w 2110824"/>
                <a:gd name="connsiteY40" fmla="*/ 3853418 h 3853418"/>
                <a:gd name="connsiteX41" fmla="*/ 2065519 w 2110824"/>
                <a:gd name="connsiteY41" fmla="*/ 3311880 h 3853418"/>
                <a:gd name="connsiteX42" fmla="*/ 2047764 w 2110824"/>
                <a:gd name="connsiteY42" fmla="*/ 3134327 h 3853418"/>
                <a:gd name="connsiteX43" fmla="*/ 2038886 w 2110824"/>
                <a:gd name="connsiteY43" fmla="*/ 2912385 h 3853418"/>
                <a:gd name="connsiteX44" fmla="*/ 1932354 w 2110824"/>
                <a:gd name="connsiteY44" fmla="*/ 2353092 h 3853418"/>
                <a:gd name="connsiteX45" fmla="*/ 1941232 w 2110824"/>
                <a:gd name="connsiteY45" fmla="*/ 1678389 h 3853418"/>
                <a:gd name="connsiteX46" fmla="*/ 2021131 w 2110824"/>
                <a:gd name="connsiteY46" fmla="*/ 1376548 h 3853418"/>
                <a:gd name="connsiteX47" fmla="*/ 2030008 w 2110824"/>
                <a:gd name="connsiteY47" fmla="*/ 1287771 h 3853418"/>
                <a:gd name="connsiteX48" fmla="*/ 2065519 w 2110824"/>
                <a:gd name="connsiteY48" fmla="*/ 1216750 h 3853418"/>
                <a:gd name="connsiteX49" fmla="*/ 2074397 w 2110824"/>
                <a:gd name="connsiteY49" fmla="*/ 1145728 h 3853418"/>
                <a:gd name="connsiteX50" fmla="*/ 2056567 w 2110824"/>
                <a:gd name="connsiteY50" fmla="*/ 933922 h 3853418"/>
                <a:gd name="connsiteX51" fmla="*/ 2095900 w 2110824"/>
                <a:gd name="connsiteY51" fmla="*/ 449497 h 3853418"/>
                <a:gd name="connsiteX52" fmla="*/ 2066703 w 2110824"/>
                <a:gd name="connsiteY52" fmla="*/ 65168 h 3853418"/>
                <a:gd name="connsiteX53" fmla="*/ 1983080 w 2110824"/>
                <a:gd name="connsiteY53" fmla="*/ 25860 h 3853418"/>
                <a:gd name="connsiteX54" fmla="*/ 1710412 w 2110824"/>
                <a:gd name="connsiteY54" fmla="*/ 44897 h 3853418"/>
                <a:gd name="connsiteX55" fmla="*/ 1657146 w 2110824"/>
                <a:gd name="connsiteY55" fmla="*/ 53775 h 3853418"/>
                <a:gd name="connsiteX56" fmla="*/ 1595003 w 2110824"/>
                <a:gd name="connsiteY56" fmla="*/ 62653 h 3853418"/>
                <a:gd name="connsiteX57" fmla="*/ 1346428 w 2110824"/>
                <a:gd name="connsiteY57" fmla="*/ 509 h 3853418"/>
                <a:gd name="connsiteX58" fmla="*/ 1173930 w 2110824"/>
                <a:gd name="connsiteY58" fmla="*/ 109532 h 3853418"/>
                <a:gd name="connsiteX59" fmla="*/ 1025525 w 2110824"/>
                <a:gd name="connsiteY59" fmla="*/ 146325 h 3853418"/>
                <a:gd name="connsiteX60" fmla="*/ 609581 w 2110824"/>
                <a:gd name="connsiteY60" fmla="*/ 186940 h 3853418"/>
                <a:gd name="connsiteX61" fmla="*/ 485294 w 2110824"/>
                <a:gd name="connsiteY61" fmla="*/ 213573 h 3853418"/>
                <a:gd name="connsiteX62" fmla="*/ 369884 w 2110824"/>
                <a:gd name="connsiteY62" fmla="*/ 257962 h 3853418"/>
                <a:gd name="connsiteX63" fmla="*/ 316618 w 2110824"/>
                <a:gd name="connsiteY63" fmla="*/ 275717 h 3853418"/>
                <a:gd name="connsiteX64" fmla="*/ 289985 w 2110824"/>
                <a:gd name="connsiteY64" fmla="*/ 293472 h 3853418"/>
                <a:gd name="connsiteX65" fmla="*/ 130187 w 2110824"/>
                <a:gd name="connsiteY65" fmla="*/ 337861 h 3853418"/>
                <a:gd name="connsiteX66" fmla="*/ 32533 w 2110824"/>
                <a:gd name="connsiteY66" fmla="*/ 364494 h 3853418"/>
                <a:gd name="connsiteX67" fmla="*/ 5900 w 2110824"/>
                <a:gd name="connsiteY67" fmla="*/ 435515 h 3853418"/>
                <a:gd name="connsiteX0" fmla="*/ 5900 w 2110824"/>
                <a:gd name="connsiteY0" fmla="*/ 435515 h 3853418"/>
                <a:gd name="connsiteX1" fmla="*/ 23655 w 2110824"/>
                <a:gd name="connsiteY1" fmla="*/ 488781 h 3853418"/>
                <a:gd name="connsiteX2" fmla="*/ 165698 w 2110824"/>
                <a:gd name="connsiteY2" fmla="*/ 701845 h 3853418"/>
                <a:gd name="connsiteX3" fmla="*/ 210086 w 2110824"/>
                <a:gd name="connsiteY3" fmla="*/ 772866 h 3853418"/>
                <a:gd name="connsiteX4" fmla="*/ 254474 w 2110824"/>
                <a:gd name="connsiteY4" fmla="*/ 817255 h 3853418"/>
                <a:gd name="connsiteX5" fmla="*/ 289985 w 2110824"/>
                <a:gd name="connsiteY5" fmla="*/ 870521 h 3853418"/>
                <a:gd name="connsiteX6" fmla="*/ 361006 w 2110824"/>
                <a:gd name="connsiteY6" fmla="*/ 959297 h 3853418"/>
                <a:gd name="connsiteX7" fmla="*/ 432028 w 2110824"/>
                <a:gd name="connsiteY7" fmla="*/ 1092462 h 3853418"/>
                <a:gd name="connsiteX8" fmla="*/ 476416 w 2110824"/>
                <a:gd name="connsiteY8" fmla="*/ 1181239 h 3853418"/>
                <a:gd name="connsiteX9" fmla="*/ 503049 w 2110824"/>
                <a:gd name="connsiteY9" fmla="*/ 1438692 h 3853418"/>
                <a:gd name="connsiteX10" fmla="*/ 511927 w 2110824"/>
                <a:gd name="connsiteY10" fmla="*/ 1465325 h 3853418"/>
                <a:gd name="connsiteX11" fmla="*/ 538560 w 2110824"/>
                <a:gd name="connsiteY11" fmla="*/ 1500835 h 3853418"/>
                <a:gd name="connsiteX12" fmla="*/ 547438 w 2110824"/>
                <a:gd name="connsiteY12" fmla="*/ 1536346 h 3853418"/>
                <a:gd name="connsiteX13" fmla="*/ 565193 w 2110824"/>
                <a:gd name="connsiteY13" fmla="*/ 1634000 h 3853418"/>
                <a:gd name="connsiteX14" fmla="*/ 582948 w 2110824"/>
                <a:gd name="connsiteY14" fmla="*/ 1696144 h 3853418"/>
                <a:gd name="connsiteX15" fmla="*/ 609581 w 2110824"/>
                <a:gd name="connsiteY15" fmla="*/ 1802676 h 3853418"/>
                <a:gd name="connsiteX16" fmla="*/ 591826 w 2110824"/>
                <a:gd name="connsiteY16" fmla="*/ 2095639 h 3853418"/>
                <a:gd name="connsiteX17" fmla="*/ 574071 w 2110824"/>
                <a:gd name="connsiteY17" fmla="*/ 2148905 h 3853418"/>
                <a:gd name="connsiteX18" fmla="*/ 556315 w 2110824"/>
                <a:gd name="connsiteY18" fmla="*/ 2211049 h 3853418"/>
                <a:gd name="connsiteX19" fmla="*/ 529682 w 2110824"/>
                <a:gd name="connsiteY19" fmla="*/ 2255437 h 3853418"/>
                <a:gd name="connsiteX20" fmla="*/ 503049 w 2110824"/>
                <a:gd name="connsiteY20" fmla="*/ 2361969 h 3853418"/>
                <a:gd name="connsiteX21" fmla="*/ 485294 w 2110824"/>
                <a:gd name="connsiteY21" fmla="*/ 2450746 h 3853418"/>
                <a:gd name="connsiteX22" fmla="*/ 458661 w 2110824"/>
                <a:gd name="connsiteY22" fmla="*/ 2512890 h 3853418"/>
                <a:gd name="connsiteX23" fmla="*/ 432028 w 2110824"/>
                <a:gd name="connsiteY23" fmla="*/ 2575033 h 3853418"/>
                <a:gd name="connsiteX24" fmla="*/ 494172 w 2110824"/>
                <a:gd name="connsiteY24" fmla="*/ 2690443 h 3853418"/>
                <a:gd name="connsiteX25" fmla="*/ 582948 w 2110824"/>
                <a:gd name="connsiteY25" fmla="*/ 2859119 h 3853418"/>
                <a:gd name="connsiteX26" fmla="*/ 716113 w 2110824"/>
                <a:gd name="connsiteY26" fmla="*/ 2983406 h 3853418"/>
                <a:gd name="connsiteX27" fmla="*/ 760502 w 2110824"/>
                <a:gd name="connsiteY27" fmla="*/ 3054428 h 3853418"/>
                <a:gd name="connsiteX28" fmla="*/ 769379 w 2110824"/>
                <a:gd name="connsiteY28" fmla="*/ 3125449 h 3853418"/>
                <a:gd name="connsiteX29" fmla="*/ 831523 w 2110824"/>
                <a:gd name="connsiteY29" fmla="*/ 3249736 h 3853418"/>
                <a:gd name="connsiteX30" fmla="*/ 867034 w 2110824"/>
                <a:gd name="connsiteY30" fmla="*/ 3338513 h 3853418"/>
                <a:gd name="connsiteX31" fmla="*/ 893667 w 2110824"/>
                <a:gd name="connsiteY31" fmla="*/ 3391779 h 3853418"/>
                <a:gd name="connsiteX32" fmla="*/ 911422 w 2110824"/>
                <a:gd name="connsiteY32" fmla="*/ 3436167 h 3853418"/>
                <a:gd name="connsiteX33" fmla="*/ 907575 w 2110824"/>
                <a:gd name="connsiteY33" fmla="*/ 3531343 h 3853418"/>
                <a:gd name="connsiteX34" fmla="*/ 918968 w 2110824"/>
                <a:gd name="connsiteY34" fmla="*/ 3612537 h 3853418"/>
                <a:gd name="connsiteX35" fmla="*/ 962136 w 2110824"/>
                <a:gd name="connsiteY35" fmla="*/ 3640428 h 3853418"/>
                <a:gd name="connsiteX36" fmla="*/ 1000199 w 2110824"/>
                <a:gd name="connsiteY36" fmla="*/ 3640354 h 3853418"/>
                <a:gd name="connsiteX37" fmla="*/ 1009076 w 2110824"/>
                <a:gd name="connsiteY37" fmla="*/ 3675864 h 3853418"/>
                <a:gd name="connsiteX38" fmla="*/ 1017917 w 2110824"/>
                <a:gd name="connsiteY38" fmla="*/ 3793937 h 3853418"/>
                <a:gd name="connsiteX39" fmla="*/ 1124486 w 2110824"/>
                <a:gd name="connsiteY39" fmla="*/ 3782396 h 3853418"/>
                <a:gd name="connsiteX40" fmla="*/ 1444082 w 2110824"/>
                <a:gd name="connsiteY40" fmla="*/ 3853418 h 3853418"/>
                <a:gd name="connsiteX41" fmla="*/ 2065519 w 2110824"/>
                <a:gd name="connsiteY41" fmla="*/ 3311880 h 3853418"/>
                <a:gd name="connsiteX42" fmla="*/ 2047764 w 2110824"/>
                <a:gd name="connsiteY42" fmla="*/ 3134327 h 3853418"/>
                <a:gd name="connsiteX43" fmla="*/ 2038886 w 2110824"/>
                <a:gd name="connsiteY43" fmla="*/ 2912385 h 3853418"/>
                <a:gd name="connsiteX44" fmla="*/ 1932354 w 2110824"/>
                <a:gd name="connsiteY44" fmla="*/ 2353092 h 3853418"/>
                <a:gd name="connsiteX45" fmla="*/ 1941232 w 2110824"/>
                <a:gd name="connsiteY45" fmla="*/ 1678389 h 3853418"/>
                <a:gd name="connsiteX46" fmla="*/ 2021131 w 2110824"/>
                <a:gd name="connsiteY46" fmla="*/ 1376548 h 3853418"/>
                <a:gd name="connsiteX47" fmla="*/ 2030008 w 2110824"/>
                <a:gd name="connsiteY47" fmla="*/ 1287771 h 3853418"/>
                <a:gd name="connsiteX48" fmla="*/ 2065519 w 2110824"/>
                <a:gd name="connsiteY48" fmla="*/ 1216750 h 3853418"/>
                <a:gd name="connsiteX49" fmla="*/ 2041377 w 2110824"/>
                <a:gd name="connsiteY49" fmla="*/ 1150808 h 3853418"/>
                <a:gd name="connsiteX50" fmla="*/ 2056567 w 2110824"/>
                <a:gd name="connsiteY50" fmla="*/ 933922 h 3853418"/>
                <a:gd name="connsiteX51" fmla="*/ 2095900 w 2110824"/>
                <a:gd name="connsiteY51" fmla="*/ 449497 h 3853418"/>
                <a:gd name="connsiteX52" fmla="*/ 2066703 w 2110824"/>
                <a:gd name="connsiteY52" fmla="*/ 65168 h 3853418"/>
                <a:gd name="connsiteX53" fmla="*/ 1983080 w 2110824"/>
                <a:gd name="connsiteY53" fmla="*/ 25860 h 3853418"/>
                <a:gd name="connsiteX54" fmla="*/ 1710412 w 2110824"/>
                <a:gd name="connsiteY54" fmla="*/ 44897 h 3853418"/>
                <a:gd name="connsiteX55" fmla="*/ 1657146 w 2110824"/>
                <a:gd name="connsiteY55" fmla="*/ 53775 h 3853418"/>
                <a:gd name="connsiteX56" fmla="*/ 1595003 w 2110824"/>
                <a:gd name="connsiteY56" fmla="*/ 62653 h 3853418"/>
                <a:gd name="connsiteX57" fmla="*/ 1346428 w 2110824"/>
                <a:gd name="connsiteY57" fmla="*/ 509 h 3853418"/>
                <a:gd name="connsiteX58" fmla="*/ 1173930 w 2110824"/>
                <a:gd name="connsiteY58" fmla="*/ 109532 h 3853418"/>
                <a:gd name="connsiteX59" fmla="*/ 1025525 w 2110824"/>
                <a:gd name="connsiteY59" fmla="*/ 146325 h 3853418"/>
                <a:gd name="connsiteX60" fmla="*/ 609581 w 2110824"/>
                <a:gd name="connsiteY60" fmla="*/ 186940 h 3853418"/>
                <a:gd name="connsiteX61" fmla="*/ 485294 w 2110824"/>
                <a:gd name="connsiteY61" fmla="*/ 213573 h 3853418"/>
                <a:gd name="connsiteX62" fmla="*/ 369884 w 2110824"/>
                <a:gd name="connsiteY62" fmla="*/ 257962 h 3853418"/>
                <a:gd name="connsiteX63" fmla="*/ 316618 w 2110824"/>
                <a:gd name="connsiteY63" fmla="*/ 275717 h 3853418"/>
                <a:gd name="connsiteX64" fmla="*/ 289985 w 2110824"/>
                <a:gd name="connsiteY64" fmla="*/ 293472 h 3853418"/>
                <a:gd name="connsiteX65" fmla="*/ 130187 w 2110824"/>
                <a:gd name="connsiteY65" fmla="*/ 337861 h 3853418"/>
                <a:gd name="connsiteX66" fmla="*/ 32533 w 2110824"/>
                <a:gd name="connsiteY66" fmla="*/ 364494 h 3853418"/>
                <a:gd name="connsiteX67" fmla="*/ 5900 w 2110824"/>
                <a:gd name="connsiteY67" fmla="*/ 435515 h 3853418"/>
                <a:gd name="connsiteX0" fmla="*/ 5900 w 2110824"/>
                <a:gd name="connsiteY0" fmla="*/ 435515 h 3853418"/>
                <a:gd name="connsiteX1" fmla="*/ 23655 w 2110824"/>
                <a:gd name="connsiteY1" fmla="*/ 488781 h 3853418"/>
                <a:gd name="connsiteX2" fmla="*/ 165698 w 2110824"/>
                <a:gd name="connsiteY2" fmla="*/ 701845 h 3853418"/>
                <a:gd name="connsiteX3" fmla="*/ 210086 w 2110824"/>
                <a:gd name="connsiteY3" fmla="*/ 772866 h 3853418"/>
                <a:gd name="connsiteX4" fmla="*/ 254474 w 2110824"/>
                <a:gd name="connsiteY4" fmla="*/ 817255 h 3853418"/>
                <a:gd name="connsiteX5" fmla="*/ 289985 w 2110824"/>
                <a:gd name="connsiteY5" fmla="*/ 870521 h 3853418"/>
                <a:gd name="connsiteX6" fmla="*/ 361006 w 2110824"/>
                <a:gd name="connsiteY6" fmla="*/ 959297 h 3853418"/>
                <a:gd name="connsiteX7" fmla="*/ 432028 w 2110824"/>
                <a:gd name="connsiteY7" fmla="*/ 1092462 h 3853418"/>
                <a:gd name="connsiteX8" fmla="*/ 476416 w 2110824"/>
                <a:gd name="connsiteY8" fmla="*/ 1181239 h 3853418"/>
                <a:gd name="connsiteX9" fmla="*/ 503049 w 2110824"/>
                <a:gd name="connsiteY9" fmla="*/ 1438692 h 3853418"/>
                <a:gd name="connsiteX10" fmla="*/ 511927 w 2110824"/>
                <a:gd name="connsiteY10" fmla="*/ 1465325 h 3853418"/>
                <a:gd name="connsiteX11" fmla="*/ 538560 w 2110824"/>
                <a:gd name="connsiteY11" fmla="*/ 1500835 h 3853418"/>
                <a:gd name="connsiteX12" fmla="*/ 547438 w 2110824"/>
                <a:gd name="connsiteY12" fmla="*/ 1536346 h 3853418"/>
                <a:gd name="connsiteX13" fmla="*/ 565193 w 2110824"/>
                <a:gd name="connsiteY13" fmla="*/ 1634000 h 3853418"/>
                <a:gd name="connsiteX14" fmla="*/ 582948 w 2110824"/>
                <a:gd name="connsiteY14" fmla="*/ 1696144 h 3853418"/>
                <a:gd name="connsiteX15" fmla="*/ 609581 w 2110824"/>
                <a:gd name="connsiteY15" fmla="*/ 1802676 h 3853418"/>
                <a:gd name="connsiteX16" fmla="*/ 591826 w 2110824"/>
                <a:gd name="connsiteY16" fmla="*/ 2095639 h 3853418"/>
                <a:gd name="connsiteX17" fmla="*/ 574071 w 2110824"/>
                <a:gd name="connsiteY17" fmla="*/ 2148905 h 3853418"/>
                <a:gd name="connsiteX18" fmla="*/ 556315 w 2110824"/>
                <a:gd name="connsiteY18" fmla="*/ 2211049 h 3853418"/>
                <a:gd name="connsiteX19" fmla="*/ 529682 w 2110824"/>
                <a:gd name="connsiteY19" fmla="*/ 2255437 h 3853418"/>
                <a:gd name="connsiteX20" fmla="*/ 503049 w 2110824"/>
                <a:gd name="connsiteY20" fmla="*/ 2361969 h 3853418"/>
                <a:gd name="connsiteX21" fmla="*/ 485294 w 2110824"/>
                <a:gd name="connsiteY21" fmla="*/ 2450746 h 3853418"/>
                <a:gd name="connsiteX22" fmla="*/ 458661 w 2110824"/>
                <a:gd name="connsiteY22" fmla="*/ 2512890 h 3853418"/>
                <a:gd name="connsiteX23" fmla="*/ 432028 w 2110824"/>
                <a:gd name="connsiteY23" fmla="*/ 2575033 h 3853418"/>
                <a:gd name="connsiteX24" fmla="*/ 494172 w 2110824"/>
                <a:gd name="connsiteY24" fmla="*/ 2690443 h 3853418"/>
                <a:gd name="connsiteX25" fmla="*/ 582948 w 2110824"/>
                <a:gd name="connsiteY25" fmla="*/ 2859119 h 3853418"/>
                <a:gd name="connsiteX26" fmla="*/ 716113 w 2110824"/>
                <a:gd name="connsiteY26" fmla="*/ 2983406 h 3853418"/>
                <a:gd name="connsiteX27" fmla="*/ 760502 w 2110824"/>
                <a:gd name="connsiteY27" fmla="*/ 3054428 h 3853418"/>
                <a:gd name="connsiteX28" fmla="*/ 769379 w 2110824"/>
                <a:gd name="connsiteY28" fmla="*/ 3125449 h 3853418"/>
                <a:gd name="connsiteX29" fmla="*/ 831523 w 2110824"/>
                <a:gd name="connsiteY29" fmla="*/ 3249736 h 3853418"/>
                <a:gd name="connsiteX30" fmla="*/ 867034 w 2110824"/>
                <a:gd name="connsiteY30" fmla="*/ 3338513 h 3853418"/>
                <a:gd name="connsiteX31" fmla="*/ 893667 w 2110824"/>
                <a:gd name="connsiteY31" fmla="*/ 3391779 h 3853418"/>
                <a:gd name="connsiteX32" fmla="*/ 911422 w 2110824"/>
                <a:gd name="connsiteY32" fmla="*/ 3436167 h 3853418"/>
                <a:gd name="connsiteX33" fmla="*/ 907575 w 2110824"/>
                <a:gd name="connsiteY33" fmla="*/ 3531343 h 3853418"/>
                <a:gd name="connsiteX34" fmla="*/ 918968 w 2110824"/>
                <a:gd name="connsiteY34" fmla="*/ 3612537 h 3853418"/>
                <a:gd name="connsiteX35" fmla="*/ 962136 w 2110824"/>
                <a:gd name="connsiteY35" fmla="*/ 3640428 h 3853418"/>
                <a:gd name="connsiteX36" fmla="*/ 1000199 w 2110824"/>
                <a:gd name="connsiteY36" fmla="*/ 3640354 h 3853418"/>
                <a:gd name="connsiteX37" fmla="*/ 1009076 w 2110824"/>
                <a:gd name="connsiteY37" fmla="*/ 3675864 h 3853418"/>
                <a:gd name="connsiteX38" fmla="*/ 1017917 w 2110824"/>
                <a:gd name="connsiteY38" fmla="*/ 3793937 h 3853418"/>
                <a:gd name="connsiteX39" fmla="*/ 1124486 w 2110824"/>
                <a:gd name="connsiteY39" fmla="*/ 3782396 h 3853418"/>
                <a:gd name="connsiteX40" fmla="*/ 1444082 w 2110824"/>
                <a:gd name="connsiteY40" fmla="*/ 3853418 h 3853418"/>
                <a:gd name="connsiteX41" fmla="*/ 2065519 w 2110824"/>
                <a:gd name="connsiteY41" fmla="*/ 3311880 h 3853418"/>
                <a:gd name="connsiteX42" fmla="*/ 2047764 w 2110824"/>
                <a:gd name="connsiteY42" fmla="*/ 3134327 h 3853418"/>
                <a:gd name="connsiteX43" fmla="*/ 2038886 w 2110824"/>
                <a:gd name="connsiteY43" fmla="*/ 2912385 h 3853418"/>
                <a:gd name="connsiteX44" fmla="*/ 1932354 w 2110824"/>
                <a:gd name="connsiteY44" fmla="*/ 2353092 h 3853418"/>
                <a:gd name="connsiteX45" fmla="*/ 1941232 w 2110824"/>
                <a:gd name="connsiteY45" fmla="*/ 1678389 h 3853418"/>
                <a:gd name="connsiteX46" fmla="*/ 2021131 w 2110824"/>
                <a:gd name="connsiteY46" fmla="*/ 1376548 h 3853418"/>
                <a:gd name="connsiteX47" fmla="*/ 2030008 w 2110824"/>
                <a:gd name="connsiteY47" fmla="*/ 1287771 h 3853418"/>
                <a:gd name="connsiteX48" fmla="*/ 2037579 w 2110824"/>
                <a:gd name="connsiteY48" fmla="*/ 1237070 h 3853418"/>
                <a:gd name="connsiteX49" fmla="*/ 2041377 w 2110824"/>
                <a:gd name="connsiteY49" fmla="*/ 1150808 h 3853418"/>
                <a:gd name="connsiteX50" fmla="*/ 2056567 w 2110824"/>
                <a:gd name="connsiteY50" fmla="*/ 933922 h 3853418"/>
                <a:gd name="connsiteX51" fmla="*/ 2095900 w 2110824"/>
                <a:gd name="connsiteY51" fmla="*/ 449497 h 3853418"/>
                <a:gd name="connsiteX52" fmla="*/ 2066703 w 2110824"/>
                <a:gd name="connsiteY52" fmla="*/ 65168 h 3853418"/>
                <a:gd name="connsiteX53" fmla="*/ 1983080 w 2110824"/>
                <a:gd name="connsiteY53" fmla="*/ 25860 h 3853418"/>
                <a:gd name="connsiteX54" fmla="*/ 1710412 w 2110824"/>
                <a:gd name="connsiteY54" fmla="*/ 44897 h 3853418"/>
                <a:gd name="connsiteX55" fmla="*/ 1657146 w 2110824"/>
                <a:gd name="connsiteY55" fmla="*/ 53775 h 3853418"/>
                <a:gd name="connsiteX56" fmla="*/ 1595003 w 2110824"/>
                <a:gd name="connsiteY56" fmla="*/ 62653 h 3853418"/>
                <a:gd name="connsiteX57" fmla="*/ 1346428 w 2110824"/>
                <a:gd name="connsiteY57" fmla="*/ 509 h 3853418"/>
                <a:gd name="connsiteX58" fmla="*/ 1173930 w 2110824"/>
                <a:gd name="connsiteY58" fmla="*/ 109532 h 3853418"/>
                <a:gd name="connsiteX59" fmla="*/ 1025525 w 2110824"/>
                <a:gd name="connsiteY59" fmla="*/ 146325 h 3853418"/>
                <a:gd name="connsiteX60" fmla="*/ 609581 w 2110824"/>
                <a:gd name="connsiteY60" fmla="*/ 186940 h 3853418"/>
                <a:gd name="connsiteX61" fmla="*/ 485294 w 2110824"/>
                <a:gd name="connsiteY61" fmla="*/ 213573 h 3853418"/>
                <a:gd name="connsiteX62" fmla="*/ 369884 w 2110824"/>
                <a:gd name="connsiteY62" fmla="*/ 257962 h 3853418"/>
                <a:gd name="connsiteX63" fmla="*/ 316618 w 2110824"/>
                <a:gd name="connsiteY63" fmla="*/ 275717 h 3853418"/>
                <a:gd name="connsiteX64" fmla="*/ 289985 w 2110824"/>
                <a:gd name="connsiteY64" fmla="*/ 293472 h 3853418"/>
                <a:gd name="connsiteX65" fmla="*/ 130187 w 2110824"/>
                <a:gd name="connsiteY65" fmla="*/ 337861 h 3853418"/>
                <a:gd name="connsiteX66" fmla="*/ 32533 w 2110824"/>
                <a:gd name="connsiteY66" fmla="*/ 364494 h 3853418"/>
                <a:gd name="connsiteX67" fmla="*/ 5900 w 2110824"/>
                <a:gd name="connsiteY67" fmla="*/ 435515 h 3853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2110824" h="3853418">
                  <a:moveTo>
                    <a:pt x="5900" y="435515"/>
                  </a:moveTo>
                  <a:cubicBezTo>
                    <a:pt x="4420" y="456229"/>
                    <a:pt x="14446" y="472488"/>
                    <a:pt x="23655" y="488781"/>
                  </a:cubicBezTo>
                  <a:cubicBezTo>
                    <a:pt x="208101" y="815109"/>
                    <a:pt x="55484" y="525502"/>
                    <a:pt x="165698" y="701845"/>
                  </a:cubicBezTo>
                  <a:cubicBezTo>
                    <a:pt x="180494" y="725519"/>
                    <a:pt x="193065" y="750738"/>
                    <a:pt x="210086" y="772866"/>
                  </a:cubicBezTo>
                  <a:cubicBezTo>
                    <a:pt x="222844" y="789452"/>
                    <a:pt x="241224" y="801060"/>
                    <a:pt x="254474" y="817255"/>
                  </a:cubicBezTo>
                  <a:cubicBezTo>
                    <a:pt x="267987" y="833771"/>
                    <a:pt x="277181" y="853450"/>
                    <a:pt x="289985" y="870521"/>
                  </a:cubicBezTo>
                  <a:cubicBezTo>
                    <a:pt x="312723" y="900838"/>
                    <a:pt x="361006" y="959297"/>
                    <a:pt x="361006" y="959297"/>
                  </a:cubicBezTo>
                  <a:cubicBezTo>
                    <a:pt x="414791" y="1102724"/>
                    <a:pt x="354605" y="960844"/>
                    <a:pt x="432028" y="1092462"/>
                  </a:cubicBezTo>
                  <a:cubicBezTo>
                    <a:pt x="448803" y="1120979"/>
                    <a:pt x="476416" y="1181239"/>
                    <a:pt x="476416" y="1181239"/>
                  </a:cubicBezTo>
                  <a:cubicBezTo>
                    <a:pt x="485294" y="1267057"/>
                    <a:pt x="492348" y="1353083"/>
                    <a:pt x="503049" y="1438692"/>
                  </a:cubicBezTo>
                  <a:cubicBezTo>
                    <a:pt x="504210" y="1447978"/>
                    <a:pt x="507284" y="1457200"/>
                    <a:pt x="511927" y="1465325"/>
                  </a:cubicBezTo>
                  <a:cubicBezTo>
                    <a:pt x="519268" y="1478171"/>
                    <a:pt x="529682" y="1488998"/>
                    <a:pt x="538560" y="1500835"/>
                  </a:cubicBezTo>
                  <a:cubicBezTo>
                    <a:pt x="541519" y="1512672"/>
                    <a:pt x="545045" y="1524382"/>
                    <a:pt x="547438" y="1536346"/>
                  </a:cubicBezTo>
                  <a:cubicBezTo>
                    <a:pt x="553926" y="1568788"/>
                    <a:pt x="558016" y="1601703"/>
                    <a:pt x="565193" y="1634000"/>
                  </a:cubicBezTo>
                  <a:cubicBezTo>
                    <a:pt x="569866" y="1655031"/>
                    <a:pt x="577465" y="1675310"/>
                    <a:pt x="582948" y="1696144"/>
                  </a:cubicBezTo>
                  <a:cubicBezTo>
                    <a:pt x="592263" y="1731542"/>
                    <a:pt x="600703" y="1767165"/>
                    <a:pt x="609581" y="1802676"/>
                  </a:cubicBezTo>
                  <a:cubicBezTo>
                    <a:pt x="608542" y="1830723"/>
                    <a:pt x="611934" y="2015206"/>
                    <a:pt x="591826" y="2095639"/>
                  </a:cubicBezTo>
                  <a:cubicBezTo>
                    <a:pt x="587287" y="2113796"/>
                    <a:pt x="579575" y="2131017"/>
                    <a:pt x="574071" y="2148905"/>
                  </a:cubicBezTo>
                  <a:cubicBezTo>
                    <a:pt x="567735" y="2169496"/>
                    <a:pt x="564601" y="2191163"/>
                    <a:pt x="556315" y="2211049"/>
                  </a:cubicBezTo>
                  <a:cubicBezTo>
                    <a:pt x="549678" y="2226977"/>
                    <a:pt x="538560" y="2240641"/>
                    <a:pt x="529682" y="2255437"/>
                  </a:cubicBezTo>
                  <a:cubicBezTo>
                    <a:pt x="505661" y="2423598"/>
                    <a:pt x="538394" y="2229427"/>
                    <a:pt x="503049" y="2361969"/>
                  </a:cubicBezTo>
                  <a:cubicBezTo>
                    <a:pt x="495273" y="2391128"/>
                    <a:pt x="498790" y="2423754"/>
                    <a:pt x="485294" y="2450746"/>
                  </a:cubicBezTo>
                  <a:cubicBezTo>
                    <a:pt x="426402" y="2568534"/>
                    <a:pt x="497853" y="2421442"/>
                    <a:pt x="458661" y="2512890"/>
                  </a:cubicBezTo>
                  <a:cubicBezTo>
                    <a:pt x="425750" y="2589681"/>
                    <a:pt x="452849" y="2512574"/>
                    <a:pt x="432028" y="2575033"/>
                  </a:cubicBezTo>
                  <a:cubicBezTo>
                    <a:pt x="457070" y="2650157"/>
                    <a:pt x="416728" y="2535553"/>
                    <a:pt x="494172" y="2690443"/>
                  </a:cubicBezTo>
                  <a:cubicBezTo>
                    <a:pt x="518145" y="2738390"/>
                    <a:pt x="535528" y="2823554"/>
                    <a:pt x="582948" y="2859119"/>
                  </a:cubicBezTo>
                  <a:cubicBezTo>
                    <a:pt x="630757" y="2894976"/>
                    <a:pt x="684313" y="2932526"/>
                    <a:pt x="716113" y="2983406"/>
                  </a:cubicBezTo>
                  <a:lnTo>
                    <a:pt x="760502" y="3054428"/>
                  </a:lnTo>
                  <a:cubicBezTo>
                    <a:pt x="763461" y="3078102"/>
                    <a:pt x="761226" y="3103028"/>
                    <a:pt x="769379" y="3125449"/>
                  </a:cubicBezTo>
                  <a:cubicBezTo>
                    <a:pt x="785208" y="3168979"/>
                    <a:pt x="816875" y="3205794"/>
                    <a:pt x="831523" y="3249736"/>
                  </a:cubicBezTo>
                  <a:cubicBezTo>
                    <a:pt x="845010" y="3290195"/>
                    <a:pt x="842780" y="3285962"/>
                    <a:pt x="867034" y="3338513"/>
                  </a:cubicBezTo>
                  <a:cubicBezTo>
                    <a:pt x="875353" y="3356537"/>
                    <a:pt x="885453" y="3373707"/>
                    <a:pt x="893667" y="3391779"/>
                  </a:cubicBezTo>
                  <a:cubicBezTo>
                    <a:pt x="900261" y="3406286"/>
                    <a:pt x="909104" y="3412906"/>
                    <a:pt x="911422" y="3436167"/>
                  </a:cubicBezTo>
                  <a:cubicBezTo>
                    <a:pt x="913740" y="3459428"/>
                    <a:pt x="906317" y="3501948"/>
                    <a:pt x="907575" y="3531343"/>
                  </a:cubicBezTo>
                  <a:cubicBezTo>
                    <a:pt x="908833" y="3560738"/>
                    <a:pt x="879406" y="3553193"/>
                    <a:pt x="918968" y="3612537"/>
                  </a:cubicBezTo>
                  <a:cubicBezTo>
                    <a:pt x="921927" y="3624374"/>
                    <a:pt x="948598" y="3635792"/>
                    <a:pt x="962136" y="3640428"/>
                  </a:cubicBezTo>
                  <a:cubicBezTo>
                    <a:pt x="975674" y="3645064"/>
                    <a:pt x="992376" y="3634448"/>
                    <a:pt x="1000199" y="3640354"/>
                  </a:cubicBezTo>
                  <a:cubicBezTo>
                    <a:pt x="1008022" y="3646260"/>
                    <a:pt x="1006123" y="3650267"/>
                    <a:pt x="1009076" y="3675864"/>
                  </a:cubicBezTo>
                  <a:cubicBezTo>
                    <a:pt x="1012029" y="3701461"/>
                    <a:pt x="1007045" y="3783901"/>
                    <a:pt x="1017917" y="3793937"/>
                  </a:cubicBezTo>
                  <a:cubicBezTo>
                    <a:pt x="1045593" y="3819484"/>
                    <a:pt x="1053459" y="3772483"/>
                    <a:pt x="1124486" y="3782396"/>
                  </a:cubicBezTo>
                  <a:cubicBezTo>
                    <a:pt x="1195513" y="3792309"/>
                    <a:pt x="1240726" y="3827998"/>
                    <a:pt x="1444082" y="3853418"/>
                  </a:cubicBezTo>
                  <a:cubicBezTo>
                    <a:pt x="2259716" y="3798307"/>
                    <a:pt x="2122023" y="4027591"/>
                    <a:pt x="2065519" y="3311880"/>
                  </a:cubicBezTo>
                  <a:cubicBezTo>
                    <a:pt x="2060838" y="3252585"/>
                    <a:pt x="2053682" y="3193511"/>
                    <a:pt x="2047764" y="3134327"/>
                  </a:cubicBezTo>
                  <a:cubicBezTo>
                    <a:pt x="2044805" y="3060346"/>
                    <a:pt x="2049706" y="2985630"/>
                    <a:pt x="2038886" y="2912385"/>
                  </a:cubicBezTo>
                  <a:cubicBezTo>
                    <a:pt x="2011151" y="2724640"/>
                    <a:pt x="1932354" y="2353092"/>
                    <a:pt x="1932354" y="2353092"/>
                  </a:cubicBezTo>
                  <a:cubicBezTo>
                    <a:pt x="1920360" y="2089242"/>
                    <a:pt x="1910892" y="1999128"/>
                    <a:pt x="1941232" y="1678389"/>
                  </a:cubicBezTo>
                  <a:cubicBezTo>
                    <a:pt x="1945110" y="1637392"/>
                    <a:pt x="2004852" y="1433525"/>
                    <a:pt x="2021131" y="1376548"/>
                  </a:cubicBezTo>
                  <a:cubicBezTo>
                    <a:pt x="2024090" y="1346956"/>
                    <a:pt x="2027267" y="1311017"/>
                    <a:pt x="2030008" y="1287771"/>
                  </a:cubicBezTo>
                  <a:cubicBezTo>
                    <a:pt x="2032749" y="1264525"/>
                    <a:pt x="2035684" y="1259897"/>
                    <a:pt x="2037579" y="1237070"/>
                  </a:cubicBezTo>
                  <a:cubicBezTo>
                    <a:pt x="2039474" y="1214243"/>
                    <a:pt x="2038212" y="1201333"/>
                    <a:pt x="2041377" y="1150808"/>
                  </a:cubicBezTo>
                  <a:cubicBezTo>
                    <a:pt x="2044542" y="1100283"/>
                    <a:pt x="2047480" y="1050807"/>
                    <a:pt x="2056567" y="933922"/>
                  </a:cubicBezTo>
                  <a:cubicBezTo>
                    <a:pt x="2065654" y="817037"/>
                    <a:pt x="2094211" y="594289"/>
                    <a:pt x="2095900" y="449497"/>
                  </a:cubicBezTo>
                  <a:cubicBezTo>
                    <a:pt x="2097589" y="304705"/>
                    <a:pt x="2085506" y="135774"/>
                    <a:pt x="2066703" y="65168"/>
                  </a:cubicBezTo>
                  <a:cubicBezTo>
                    <a:pt x="2047900" y="-5438"/>
                    <a:pt x="2006946" y="28843"/>
                    <a:pt x="1983080" y="25860"/>
                  </a:cubicBezTo>
                  <a:cubicBezTo>
                    <a:pt x="1891344" y="28819"/>
                    <a:pt x="1764734" y="40245"/>
                    <a:pt x="1710412" y="44897"/>
                  </a:cubicBezTo>
                  <a:cubicBezTo>
                    <a:pt x="1656090" y="49549"/>
                    <a:pt x="1674937" y="51038"/>
                    <a:pt x="1657146" y="53775"/>
                  </a:cubicBezTo>
                  <a:cubicBezTo>
                    <a:pt x="1636465" y="56957"/>
                    <a:pt x="1615717" y="59694"/>
                    <a:pt x="1595003" y="62653"/>
                  </a:cubicBezTo>
                  <a:cubicBezTo>
                    <a:pt x="1546839" y="77472"/>
                    <a:pt x="1416607" y="-7304"/>
                    <a:pt x="1346428" y="509"/>
                  </a:cubicBezTo>
                  <a:cubicBezTo>
                    <a:pt x="1276249" y="8322"/>
                    <a:pt x="1227196" y="106573"/>
                    <a:pt x="1173930" y="109532"/>
                  </a:cubicBezTo>
                  <a:cubicBezTo>
                    <a:pt x="1157958" y="113081"/>
                    <a:pt x="1119583" y="133424"/>
                    <a:pt x="1025525" y="146325"/>
                  </a:cubicBezTo>
                  <a:cubicBezTo>
                    <a:pt x="931467" y="159226"/>
                    <a:pt x="757542" y="181022"/>
                    <a:pt x="609581" y="186940"/>
                  </a:cubicBezTo>
                  <a:cubicBezTo>
                    <a:pt x="550911" y="195322"/>
                    <a:pt x="542024" y="193718"/>
                    <a:pt x="485294" y="213573"/>
                  </a:cubicBezTo>
                  <a:cubicBezTo>
                    <a:pt x="446391" y="227189"/>
                    <a:pt x="408986" y="244928"/>
                    <a:pt x="369884" y="257962"/>
                  </a:cubicBezTo>
                  <a:cubicBezTo>
                    <a:pt x="352129" y="263880"/>
                    <a:pt x="333721" y="268116"/>
                    <a:pt x="316618" y="275717"/>
                  </a:cubicBezTo>
                  <a:cubicBezTo>
                    <a:pt x="306868" y="280050"/>
                    <a:pt x="300107" y="290098"/>
                    <a:pt x="289985" y="293472"/>
                  </a:cubicBezTo>
                  <a:cubicBezTo>
                    <a:pt x="237539" y="310954"/>
                    <a:pt x="183422" y="322955"/>
                    <a:pt x="130187" y="337861"/>
                  </a:cubicBezTo>
                  <a:cubicBezTo>
                    <a:pt x="42253" y="362482"/>
                    <a:pt x="96905" y="348400"/>
                    <a:pt x="32533" y="364494"/>
                  </a:cubicBezTo>
                  <a:cubicBezTo>
                    <a:pt x="-20188" y="406669"/>
                    <a:pt x="7380" y="414801"/>
                    <a:pt x="5900" y="4355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EA063500-7EE6-F36D-4EF4-952ED1038378}"/>
                </a:ext>
              </a:extLst>
            </p:cNvPr>
            <p:cNvSpPr/>
            <p:nvPr/>
          </p:nvSpPr>
          <p:spPr>
            <a:xfrm>
              <a:off x="3648722" y="3835153"/>
              <a:ext cx="2450237" cy="3284820"/>
            </a:xfrm>
            <a:custGeom>
              <a:avLst/>
              <a:gdLst>
                <a:gd name="connsiteX0" fmla="*/ 97655 w 2450237"/>
                <a:gd name="connsiteY0" fmla="*/ 0 h 3036164"/>
                <a:gd name="connsiteX1" fmla="*/ 248575 w 2450237"/>
                <a:gd name="connsiteY1" fmla="*/ 53267 h 3036164"/>
                <a:gd name="connsiteX2" fmla="*/ 292963 w 2450237"/>
                <a:gd name="connsiteY2" fmla="*/ 62144 h 3036164"/>
                <a:gd name="connsiteX3" fmla="*/ 408373 w 2450237"/>
                <a:gd name="connsiteY3" fmla="*/ 106533 h 3036164"/>
                <a:gd name="connsiteX4" fmla="*/ 976544 w 2450237"/>
                <a:gd name="connsiteY4" fmla="*/ 186432 h 3036164"/>
                <a:gd name="connsiteX5" fmla="*/ 1038688 w 2450237"/>
                <a:gd name="connsiteY5" fmla="*/ 319597 h 3036164"/>
                <a:gd name="connsiteX6" fmla="*/ 1047565 w 2450237"/>
                <a:gd name="connsiteY6" fmla="*/ 372863 h 3036164"/>
                <a:gd name="connsiteX7" fmla="*/ 1074198 w 2450237"/>
                <a:gd name="connsiteY7" fmla="*/ 559294 h 3036164"/>
                <a:gd name="connsiteX8" fmla="*/ 1083076 w 2450237"/>
                <a:gd name="connsiteY8" fmla="*/ 665826 h 3036164"/>
                <a:gd name="connsiteX9" fmla="*/ 1100831 w 2450237"/>
                <a:gd name="connsiteY9" fmla="*/ 710214 h 3036164"/>
                <a:gd name="connsiteX10" fmla="*/ 1109709 w 2450237"/>
                <a:gd name="connsiteY10" fmla="*/ 754602 h 3036164"/>
                <a:gd name="connsiteX11" fmla="*/ 1127464 w 2450237"/>
                <a:gd name="connsiteY11" fmla="*/ 807868 h 3036164"/>
                <a:gd name="connsiteX12" fmla="*/ 1136342 w 2450237"/>
                <a:gd name="connsiteY12" fmla="*/ 843379 h 3036164"/>
                <a:gd name="connsiteX13" fmla="*/ 1171853 w 2450237"/>
                <a:gd name="connsiteY13" fmla="*/ 985422 h 3036164"/>
                <a:gd name="connsiteX14" fmla="*/ 1207363 w 2450237"/>
                <a:gd name="connsiteY14" fmla="*/ 1136342 h 3036164"/>
                <a:gd name="connsiteX15" fmla="*/ 1216241 w 2450237"/>
                <a:gd name="connsiteY15" fmla="*/ 1198486 h 3036164"/>
                <a:gd name="connsiteX16" fmla="*/ 1260629 w 2450237"/>
                <a:gd name="connsiteY16" fmla="*/ 1287263 h 3036164"/>
                <a:gd name="connsiteX17" fmla="*/ 1278385 w 2450237"/>
                <a:gd name="connsiteY17" fmla="*/ 1305018 h 3036164"/>
                <a:gd name="connsiteX18" fmla="*/ 1296140 w 2450237"/>
                <a:gd name="connsiteY18" fmla="*/ 1349406 h 3036164"/>
                <a:gd name="connsiteX19" fmla="*/ 1367161 w 2450237"/>
                <a:gd name="connsiteY19" fmla="*/ 1411550 h 3036164"/>
                <a:gd name="connsiteX20" fmla="*/ 1482571 w 2450237"/>
                <a:gd name="connsiteY20" fmla="*/ 1526960 h 3036164"/>
                <a:gd name="connsiteX21" fmla="*/ 1571348 w 2450237"/>
                <a:gd name="connsiteY21" fmla="*/ 1633492 h 3036164"/>
                <a:gd name="connsiteX22" fmla="*/ 1615736 w 2450237"/>
                <a:gd name="connsiteY22" fmla="*/ 1642369 h 3036164"/>
                <a:gd name="connsiteX23" fmla="*/ 1775534 w 2450237"/>
                <a:gd name="connsiteY23" fmla="*/ 1686758 h 3036164"/>
                <a:gd name="connsiteX24" fmla="*/ 1828800 w 2450237"/>
                <a:gd name="connsiteY24" fmla="*/ 1713391 h 3036164"/>
                <a:gd name="connsiteX25" fmla="*/ 1908699 w 2450237"/>
                <a:gd name="connsiteY25" fmla="*/ 1811045 h 3036164"/>
                <a:gd name="connsiteX26" fmla="*/ 2024109 w 2450237"/>
                <a:gd name="connsiteY26" fmla="*/ 1988599 h 3036164"/>
                <a:gd name="connsiteX27" fmla="*/ 2059620 w 2450237"/>
                <a:gd name="connsiteY27" fmla="*/ 2112886 h 3036164"/>
                <a:gd name="connsiteX28" fmla="*/ 2068497 w 2450237"/>
                <a:gd name="connsiteY28" fmla="*/ 2175030 h 3036164"/>
                <a:gd name="connsiteX29" fmla="*/ 2112886 w 2450237"/>
                <a:gd name="connsiteY29" fmla="*/ 2325950 h 3036164"/>
                <a:gd name="connsiteX30" fmla="*/ 2130641 w 2450237"/>
                <a:gd name="connsiteY30" fmla="*/ 2370338 h 3036164"/>
                <a:gd name="connsiteX31" fmla="*/ 2157274 w 2450237"/>
                <a:gd name="connsiteY31" fmla="*/ 2405849 h 3036164"/>
                <a:gd name="connsiteX32" fmla="*/ 2183907 w 2450237"/>
                <a:gd name="connsiteY32" fmla="*/ 2459115 h 3036164"/>
                <a:gd name="connsiteX33" fmla="*/ 2219418 w 2450237"/>
                <a:gd name="connsiteY33" fmla="*/ 2485748 h 3036164"/>
                <a:gd name="connsiteX34" fmla="*/ 2272684 w 2450237"/>
                <a:gd name="connsiteY34" fmla="*/ 2547892 h 3036164"/>
                <a:gd name="connsiteX35" fmla="*/ 2308195 w 2450237"/>
                <a:gd name="connsiteY35" fmla="*/ 2583402 h 3036164"/>
                <a:gd name="connsiteX36" fmla="*/ 2450237 w 2450237"/>
                <a:gd name="connsiteY36" fmla="*/ 2778711 h 3036164"/>
                <a:gd name="connsiteX37" fmla="*/ 2379216 w 2450237"/>
                <a:gd name="connsiteY37" fmla="*/ 2965142 h 3036164"/>
                <a:gd name="connsiteX38" fmla="*/ 1882066 w 2450237"/>
                <a:gd name="connsiteY38" fmla="*/ 3036164 h 3036164"/>
                <a:gd name="connsiteX39" fmla="*/ 523783 w 2450237"/>
                <a:gd name="connsiteY39" fmla="*/ 2982898 h 3036164"/>
                <a:gd name="connsiteX40" fmla="*/ 381740 w 2450237"/>
                <a:gd name="connsiteY40" fmla="*/ 2920754 h 3036164"/>
                <a:gd name="connsiteX41" fmla="*/ 213064 w 2450237"/>
                <a:gd name="connsiteY41" fmla="*/ 2823100 h 3036164"/>
                <a:gd name="connsiteX42" fmla="*/ 150921 w 2450237"/>
                <a:gd name="connsiteY42" fmla="*/ 2778711 h 3036164"/>
                <a:gd name="connsiteX43" fmla="*/ 79899 w 2450237"/>
                <a:gd name="connsiteY43" fmla="*/ 2734323 h 3036164"/>
                <a:gd name="connsiteX44" fmla="*/ 35511 w 2450237"/>
                <a:gd name="connsiteY44" fmla="*/ 2583402 h 3036164"/>
                <a:gd name="connsiteX45" fmla="*/ 26633 w 2450237"/>
                <a:gd name="connsiteY45" fmla="*/ 2423604 h 3036164"/>
                <a:gd name="connsiteX46" fmla="*/ 0 w 2450237"/>
                <a:gd name="connsiteY46" fmla="*/ 2281562 h 3036164"/>
                <a:gd name="connsiteX47" fmla="*/ 8878 w 2450237"/>
                <a:gd name="connsiteY47" fmla="*/ 1376039 h 3036164"/>
                <a:gd name="connsiteX48" fmla="*/ 44389 w 2450237"/>
                <a:gd name="connsiteY48" fmla="*/ 1198486 h 3036164"/>
                <a:gd name="connsiteX49" fmla="*/ 79899 w 2450237"/>
                <a:gd name="connsiteY49" fmla="*/ 896645 h 3036164"/>
                <a:gd name="connsiteX50" fmla="*/ 97655 w 2450237"/>
                <a:gd name="connsiteY50" fmla="*/ 390618 h 3036164"/>
                <a:gd name="connsiteX51" fmla="*/ 115410 w 2450237"/>
                <a:gd name="connsiteY51" fmla="*/ 319597 h 3036164"/>
                <a:gd name="connsiteX52" fmla="*/ 124288 w 2450237"/>
                <a:gd name="connsiteY52" fmla="*/ 275208 h 3036164"/>
                <a:gd name="connsiteX53" fmla="*/ 97655 w 2450237"/>
                <a:gd name="connsiteY53" fmla="*/ 0 h 303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450237" h="3036164">
                  <a:moveTo>
                    <a:pt x="97655" y="0"/>
                  </a:moveTo>
                  <a:cubicBezTo>
                    <a:pt x="147962" y="17756"/>
                    <a:pt x="197738" y="37092"/>
                    <a:pt x="248575" y="53267"/>
                  </a:cubicBezTo>
                  <a:cubicBezTo>
                    <a:pt x="262954" y="57842"/>
                    <a:pt x="278953" y="56540"/>
                    <a:pt x="292963" y="62144"/>
                  </a:cubicBezTo>
                  <a:cubicBezTo>
                    <a:pt x="386709" y="99642"/>
                    <a:pt x="280403" y="86982"/>
                    <a:pt x="408373" y="106533"/>
                  </a:cubicBezTo>
                  <a:cubicBezTo>
                    <a:pt x="597433" y="135417"/>
                    <a:pt x="787154" y="159799"/>
                    <a:pt x="976544" y="186432"/>
                  </a:cubicBezTo>
                  <a:cubicBezTo>
                    <a:pt x="1009214" y="240882"/>
                    <a:pt x="1015906" y="246695"/>
                    <a:pt x="1038688" y="319597"/>
                  </a:cubicBezTo>
                  <a:cubicBezTo>
                    <a:pt x="1044057" y="336778"/>
                    <a:pt x="1044927" y="355057"/>
                    <a:pt x="1047565" y="372863"/>
                  </a:cubicBezTo>
                  <a:cubicBezTo>
                    <a:pt x="1056764" y="434960"/>
                    <a:pt x="1066644" y="496976"/>
                    <a:pt x="1074198" y="559294"/>
                  </a:cubicBezTo>
                  <a:cubicBezTo>
                    <a:pt x="1078486" y="594669"/>
                    <a:pt x="1076883" y="630734"/>
                    <a:pt x="1083076" y="665826"/>
                  </a:cubicBezTo>
                  <a:cubicBezTo>
                    <a:pt x="1085845" y="681519"/>
                    <a:pt x="1096252" y="694950"/>
                    <a:pt x="1100831" y="710214"/>
                  </a:cubicBezTo>
                  <a:cubicBezTo>
                    <a:pt x="1105167" y="724667"/>
                    <a:pt x="1105739" y="740045"/>
                    <a:pt x="1109709" y="754602"/>
                  </a:cubicBezTo>
                  <a:cubicBezTo>
                    <a:pt x="1114633" y="772658"/>
                    <a:pt x="1122086" y="789942"/>
                    <a:pt x="1127464" y="807868"/>
                  </a:cubicBezTo>
                  <a:cubicBezTo>
                    <a:pt x="1130970" y="819555"/>
                    <a:pt x="1133132" y="831608"/>
                    <a:pt x="1136342" y="843379"/>
                  </a:cubicBezTo>
                  <a:cubicBezTo>
                    <a:pt x="1166641" y="954477"/>
                    <a:pt x="1143029" y="855718"/>
                    <a:pt x="1171853" y="985422"/>
                  </a:cubicBezTo>
                  <a:cubicBezTo>
                    <a:pt x="1193481" y="1223344"/>
                    <a:pt x="1159460" y="980659"/>
                    <a:pt x="1207363" y="1136342"/>
                  </a:cubicBezTo>
                  <a:cubicBezTo>
                    <a:pt x="1213517" y="1156342"/>
                    <a:pt x="1212137" y="1177967"/>
                    <a:pt x="1216241" y="1198486"/>
                  </a:cubicBezTo>
                  <a:cubicBezTo>
                    <a:pt x="1222154" y="1228050"/>
                    <a:pt x="1247271" y="1267226"/>
                    <a:pt x="1260629" y="1287263"/>
                  </a:cubicBezTo>
                  <a:cubicBezTo>
                    <a:pt x="1265272" y="1294227"/>
                    <a:pt x="1272466" y="1299100"/>
                    <a:pt x="1278385" y="1305018"/>
                  </a:cubicBezTo>
                  <a:cubicBezTo>
                    <a:pt x="1284303" y="1319814"/>
                    <a:pt x="1287300" y="1336147"/>
                    <a:pt x="1296140" y="1349406"/>
                  </a:cubicBezTo>
                  <a:cubicBezTo>
                    <a:pt x="1319906" y="1385055"/>
                    <a:pt x="1337887" y="1383998"/>
                    <a:pt x="1367161" y="1411550"/>
                  </a:cubicBezTo>
                  <a:cubicBezTo>
                    <a:pt x="1406778" y="1448837"/>
                    <a:pt x="1458239" y="1478299"/>
                    <a:pt x="1482571" y="1526960"/>
                  </a:cubicBezTo>
                  <a:cubicBezTo>
                    <a:pt x="1507824" y="1577462"/>
                    <a:pt x="1509884" y="1590940"/>
                    <a:pt x="1571348" y="1633492"/>
                  </a:cubicBezTo>
                  <a:cubicBezTo>
                    <a:pt x="1583754" y="1642081"/>
                    <a:pt x="1601048" y="1638913"/>
                    <a:pt x="1615736" y="1642369"/>
                  </a:cubicBezTo>
                  <a:cubicBezTo>
                    <a:pt x="1651256" y="1650726"/>
                    <a:pt x="1733136" y="1669092"/>
                    <a:pt x="1775534" y="1686758"/>
                  </a:cubicBezTo>
                  <a:cubicBezTo>
                    <a:pt x="1793858" y="1694393"/>
                    <a:pt x="1812919" y="1701480"/>
                    <a:pt x="1828800" y="1713391"/>
                  </a:cubicBezTo>
                  <a:cubicBezTo>
                    <a:pt x="1881502" y="1752917"/>
                    <a:pt x="1877919" y="1762952"/>
                    <a:pt x="1908699" y="1811045"/>
                  </a:cubicBezTo>
                  <a:cubicBezTo>
                    <a:pt x="1946750" y="1870500"/>
                    <a:pt x="2024109" y="1988599"/>
                    <a:pt x="2024109" y="1988599"/>
                  </a:cubicBezTo>
                  <a:cubicBezTo>
                    <a:pt x="2035946" y="2030028"/>
                    <a:pt x="2049640" y="2070971"/>
                    <a:pt x="2059620" y="2112886"/>
                  </a:cubicBezTo>
                  <a:cubicBezTo>
                    <a:pt x="2064467" y="2133242"/>
                    <a:pt x="2063422" y="2154730"/>
                    <a:pt x="2068497" y="2175030"/>
                  </a:cubicBezTo>
                  <a:cubicBezTo>
                    <a:pt x="2081215" y="2225902"/>
                    <a:pt x="2096987" y="2275981"/>
                    <a:pt x="2112886" y="2325950"/>
                  </a:cubicBezTo>
                  <a:cubicBezTo>
                    <a:pt x="2117718" y="2341136"/>
                    <a:pt x="2122902" y="2356408"/>
                    <a:pt x="2130641" y="2370338"/>
                  </a:cubicBezTo>
                  <a:cubicBezTo>
                    <a:pt x="2137827" y="2383272"/>
                    <a:pt x="2149661" y="2393161"/>
                    <a:pt x="2157274" y="2405849"/>
                  </a:cubicBezTo>
                  <a:cubicBezTo>
                    <a:pt x="2167487" y="2422871"/>
                    <a:pt x="2171720" y="2443446"/>
                    <a:pt x="2183907" y="2459115"/>
                  </a:cubicBezTo>
                  <a:cubicBezTo>
                    <a:pt x="2192991" y="2470794"/>
                    <a:pt x="2208956" y="2475286"/>
                    <a:pt x="2219418" y="2485748"/>
                  </a:cubicBezTo>
                  <a:cubicBezTo>
                    <a:pt x="2238710" y="2505040"/>
                    <a:pt x="2254332" y="2527704"/>
                    <a:pt x="2272684" y="2547892"/>
                  </a:cubicBezTo>
                  <a:cubicBezTo>
                    <a:pt x="2283944" y="2560278"/>
                    <a:pt x="2297989" y="2570134"/>
                    <a:pt x="2308195" y="2583402"/>
                  </a:cubicBezTo>
                  <a:cubicBezTo>
                    <a:pt x="2357276" y="2647208"/>
                    <a:pt x="2450237" y="2778711"/>
                    <a:pt x="2450237" y="2778711"/>
                  </a:cubicBezTo>
                  <a:cubicBezTo>
                    <a:pt x="2426563" y="2840855"/>
                    <a:pt x="2433126" y="2926207"/>
                    <a:pt x="2379216" y="2965142"/>
                  </a:cubicBezTo>
                  <a:cubicBezTo>
                    <a:pt x="2340821" y="2992872"/>
                    <a:pt x="1925020" y="3031562"/>
                    <a:pt x="1882066" y="3036164"/>
                  </a:cubicBezTo>
                  <a:lnTo>
                    <a:pt x="523783" y="2982898"/>
                  </a:lnTo>
                  <a:cubicBezTo>
                    <a:pt x="449647" y="2978805"/>
                    <a:pt x="436483" y="2953599"/>
                    <a:pt x="381740" y="2920754"/>
                  </a:cubicBezTo>
                  <a:cubicBezTo>
                    <a:pt x="326030" y="2887328"/>
                    <a:pt x="265930" y="2860863"/>
                    <a:pt x="213064" y="2823100"/>
                  </a:cubicBezTo>
                  <a:cubicBezTo>
                    <a:pt x="192350" y="2808304"/>
                    <a:pt x="172397" y="2792378"/>
                    <a:pt x="150921" y="2778711"/>
                  </a:cubicBezTo>
                  <a:cubicBezTo>
                    <a:pt x="43667" y="2710458"/>
                    <a:pt x="191413" y="2817957"/>
                    <a:pt x="79899" y="2734323"/>
                  </a:cubicBezTo>
                  <a:cubicBezTo>
                    <a:pt x="64452" y="2687980"/>
                    <a:pt x="41109" y="2619229"/>
                    <a:pt x="35511" y="2583402"/>
                  </a:cubicBezTo>
                  <a:cubicBezTo>
                    <a:pt x="27275" y="2530693"/>
                    <a:pt x="32866" y="2476587"/>
                    <a:pt x="26633" y="2423604"/>
                  </a:cubicBezTo>
                  <a:cubicBezTo>
                    <a:pt x="21004" y="2375762"/>
                    <a:pt x="8878" y="2328909"/>
                    <a:pt x="0" y="2281562"/>
                  </a:cubicBezTo>
                  <a:cubicBezTo>
                    <a:pt x="2959" y="1979721"/>
                    <a:pt x="-3483" y="1677641"/>
                    <a:pt x="8878" y="1376039"/>
                  </a:cubicBezTo>
                  <a:cubicBezTo>
                    <a:pt x="11350" y="1315733"/>
                    <a:pt x="36306" y="1258299"/>
                    <a:pt x="44389" y="1198486"/>
                  </a:cubicBezTo>
                  <a:cubicBezTo>
                    <a:pt x="122051" y="623784"/>
                    <a:pt x="-22179" y="1475088"/>
                    <a:pt x="79899" y="896645"/>
                  </a:cubicBezTo>
                  <a:cubicBezTo>
                    <a:pt x="85818" y="727969"/>
                    <a:pt x="87288" y="559079"/>
                    <a:pt x="97655" y="390618"/>
                  </a:cubicBezTo>
                  <a:cubicBezTo>
                    <a:pt x="99154" y="366262"/>
                    <a:pt x="109923" y="343374"/>
                    <a:pt x="115410" y="319597"/>
                  </a:cubicBezTo>
                  <a:cubicBezTo>
                    <a:pt x="118803" y="304894"/>
                    <a:pt x="121329" y="290004"/>
                    <a:pt x="124288" y="275208"/>
                  </a:cubicBezTo>
                  <a:lnTo>
                    <a:pt x="9765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3826251C-5AEF-51CA-B600-DD7635AD3831}"/>
                </a:ext>
              </a:extLst>
            </p:cNvPr>
            <p:cNvSpPr/>
            <p:nvPr/>
          </p:nvSpPr>
          <p:spPr>
            <a:xfrm>
              <a:off x="4598633" y="3843671"/>
              <a:ext cx="2902998" cy="1944644"/>
            </a:xfrm>
            <a:custGeom>
              <a:avLst/>
              <a:gdLst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86757 w 2902998"/>
                <a:gd name="connsiteY59" fmla="*/ 639552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64168 w 2902998"/>
                <a:gd name="connsiteY60" fmla="*/ 71560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48070 w 2902998"/>
                <a:gd name="connsiteY18" fmla="*/ 1749261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567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02998" h="1944644">
                  <a:moveTo>
                    <a:pt x="0" y="160158"/>
                  </a:moveTo>
                  <a:cubicBezTo>
                    <a:pt x="5918" y="180873"/>
                    <a:pt x="12272" y="201468"/>
                    <a:pt x="17755" y="222302"/>
                  </a:cubicBezTo>
                  <a:cubicBezTo>
                    <a:pt x="27070" y="257700"/>
                    <a:pt x="32813" y="294109"/>
                    <a:pt x="44388" y="328834"/>
                  </a:cubicBezTo>
                  <a:cubicBezTo>
                    <a:pt x="56553" y="365330"/>
                    <a:pt x="88777" y="435366"/>
                    <a:pt x="88777" y="435366"/>
                  </a:cubicBezTo>
                  <a:cubicBezTo>
                    <a:pt x="91736" y="461999"/>
                    <a:pt x="93864" y="488737"/>
                    <a:pt x="97654" y="515265"/>
                  </a:cubicBezTo>
                  <a:cubicBezTo>
                    <a:pt x="102745" y="550904"/>
                    <a:pt x="111435" y="586017"/>
                    <a:pt x="115410" y="621797"/>
                  </a:cubicBezTo>
                  <a:cubicBezTo>
                    <a:pt x="122332" y="684097"/>
                    <a:pt x="130779" y="781151"/>
                    <a:pt x="150920" y="834861"/>
                  </a:cubicBezTo>
                  <a:cubicBezTo>
                    <a:pt x="159798" y="858535"/>
                    <a:pt x="169558" y="881896"/>
                    <a:pt x="177553" y="905882"/>
                  </a:cubicBezTo>
                  <a:cubicBezTo>
                    <a:pt x="194389" y="956390"/>
                    <a:pt x="201293" y="994953"/>
                    <a:pt x="213064" y="1047925"/>
                  </a:cubicBezTo>
                  <a:cubicBezTo>
                    <a:pt x="216023" y="1080476"/>
                    <a:pt x="217714" y="1113168"/>
                    <a:pt x="221942" y="1145579"/>
                  </a:cubicBezTo>
                  <a:cubicBezTo>
                    <a:pt x="228588" y="1196535"/>
                    <a:pt x="241214" y="1271173"/>
                    <a:pt x="257452" y="1323133"/>
                  </a:cubicBezTo>
                  <a:cubicBezTo>
                    <a:pt x="264993" y="1347266"/>
                    <a:pt x="276543" y="1370021"/>
                    <a:pt x="284085" y="1394154"/>
                  </a:cubicBezTo>
                  <a:cubicBezTo>
                    <a:pt x="313106" y="1487020"/>
                    <a:pt x="287946" y="1438350"/>
                    <a:pt x="319596" y="1509564"/>
                  </a:cubicBezTo>
                  <a:cubicBezTo>
                    <a:pt x="324971" y="1521658"/>
                    <a:pt x="328636" y="1535115"/>
                    <a:pt x="337351" y="1545075"/>
                  </a:cubicBezTo>
                  <a:cubicBezTo>
                    <a:pt x="349829" y="1559335"/>
                    <a:pt x="366581" y="1569216"/>
                    <a:pt x="381740" y="1580585"/>
                  </a:cubicBezTo>
                  <a:cubicBezTo>
                    <a:pt x="403612" y="1596989"/>
                    <a:pt x="454142" y="1625664"/>
                    <a:pt x="470517" y="1633851"/>
                  </a:cubicBezTo>
                  <a:cubicBezTo>
                    <a:pt x="484770" y="1640978"/>
                    <a:pt x="500541" y="1636811"/>
                    <a:pt x="514905" y="1651607"/>
                  </a:cubicBezTo>
                  <a:cubicBezTo>
                    <a:pt x="529270" y="1666403"/>
                    <a:pt x="539272" y="1700955"/>
                    <a:pt x="556704" y="1722628"/>
                  </a:cubicBezTo>
                  <a:cubicBezTo>
                    <a:pt x="574136" y="1744301"/>
                    <a:pt x="589471" y="1765370"/>
                    <a:pt x="619495" y="1781646"/>
                  </a:cubicBezTo>
                  <a:cubicBezTo>
                    <a:pt x="649519" y="1797922"/>
                    <a:pt x="706931" y="1809404"/>
                    <a:pt x="736847" y="1820282"/>
                  </a:cubicBezTo>
                  <a:cubicBezTo>
                    <a:pt x="766763" y="1831160"/>
                    <a:pt x="778065" y="1838545"/>
                    <a:pt x="798990" y="1846915"/>
                  </a:cubicBezTo>
                  <a:cubicBezTo>
                    <a:pt x="822465" y="1856305"/>
                    <a:pt x="847392" y="1857260"/>
                    <a:pt x="870012" y="1873548"/>
                  </a:cubicBezTo>
                  <a:cubicBezTo>
                    <a:pt x="892632" y="1889836"/>
                    <a:pt x="934708" y="1944644"/>
                    <a:pt x="934708" y="1944644"/>
                  </a:cubicBezTo>
                  <a:cubicBezTo>
                    <a:pt x="999811" y="1935766"/>
                    <a:pt x="1080542" y="1882439"/>
                    <a:pt x="1118586" y="1864671"/>
                  </a:cubicBezTo>
                  <a:cubicBezTo>
                    <a:pt x="1156630" y="1846903"/>
                    <a:pt x="1146954" y="1844446"/>
                    <a:pt x="1162975" y="1838038"/>
                  </a:cubicBezTo>
                  <a:cubicBezTo>
                    <a:pt x="1176985" y="1832434"/>
                    <a:pt x="1192910" y="1833496"/>
                    <a:pt x="1207363" y="1829160"/>
                  </a:cubicBezTo>
                  <a:cubicBezTo>
                    <a:pt x="1222627" y="1824581"/>
                    <a:pt x="1236775" y="1816851"/>
                    <a:pt x="1251751" y="1811405"/>
                  </a:cubicBezTo>
                  <a:cubicBezTo>
                    <a:pt x="1269340" y="1805009"/>
                    <a:pt x="1288277" y="1802019"/>
                    <a:pt x="1305017" y="1793649"/>
                  </a:cubicBezTo>
                  <a:cubicBezTo>
                    <a:pt x="1324104" y="1784106"/>
                    <a:pt x="1340966" y="1770608"/>
                    <a:pt x="1358284" y="1758139"/>
                  </a:cubicBezTo>
                  <a:cubicBezTo>
                    <a:pt x="1414962" y="1717331"/>
                    <a:pt x="1474399" y="1679841"/>
                    <a:pt x="1526959" y="1633851"/>
                  </a:cubicBezTo>
                  <a:cubicBezTo>
                    <a:pt x="1550633" y="1613137"/>
                    <a:pt x="1574792" y="1592964"/>
                    <a:pt x="1597981" y="1571708"/>
                  </a:cubicBezTo>
                  <a:cubicBezTo>
                    <a:pt x="1610321" y="1560397"/>
                    <a:pt x="1619777" y="1545797"/>
                    <a:pt x="1633491" y="1536197"/>
                  </a:cubicBezTo>
                  <a:cubicBezTo>
                    <a:pt x="1649754" y="1524813"/>
                    <a:pt x="1670240" y="1520575"/>
                    <a:pt x="1686757" y="1509564"/>
                  </a:cubicBezTo>
                  <a:cubicBezTo>
                    <a:pt x="1740037" y="1474044"/>
                    <a:pt x="1728801" y="1467302"/>
                    <a:pt x="1775534" y="1438543"/>
                  </a:cubicBezTo>
                  <a:cubicBezTo>
                    <a:pt x="1846712" y="1394741"/>
                    <a:pt x="1913500" y="1371015"/>
                    <a:pt x="1979720" y="1314255"/>
                  </a:cubicBezTo>
                  <a:cubicBezTo>
                    <a:pt x="2135220" y="1180970"/>
                    <a:pt x="1943797" y="1350179"/>
                    <a:pt x="2104008" y="1189968"/>
                  </a:cubicBezTo>
                  <a:cubicBezTo>
                    <a:pt x="2114470" y="1179506"/>
                    <a:pt x="2128570" y="1173288"/>
                    <a:pt x="2139518" y="1163335"/>
                  </a:cubicBezTo>
                  <a:cubicBezTo>
                    <a:pt x="2161194" y="1143629"/>
                    <a:pt x="2178442" y="1119052"/>
                    <a:pt x="2201662" y="1101191"/>
                  </a:cubicBezTo>
                  <a:cubicBezTo>
                    <a:pt x="2217396" y="1089088"/>
                    <a:pt x="2238411" y="1085569"/>
                    <a:pt x="2254928" y="1074558"/>
                  </a:cubicBezTo>
                  <a:cubicBezTo>
                    <a:pt x="2280784" y="1057320"/>
                    <a:pt x="2342587" y="999551"/>
                    <a:pt x="2361460" y="976904"/>
                  </a:cubicBezTo>
                  <a:cubicBezTo>
                    <a:pt x="2375121" y="960511"/>
                    <a:pt x="2383640" y="940301"/>
                    <a:pt x="2396971" y="923638"/>
                  </a:cubicBezTo>
                  <a:cubicBezTo>
                    <a:pt x="2407428" y="910566"/>
                    <a:pt x="2422025" y="901199"/>
                    <a:pt x="2432482" y="888127"/>
                  </a:cubicBezTo>
                  <a:cubicBezTo>
                    <a:pt x="2457626" y="856697"/>
                    <a:pt x="2475042" y="818934"/>
                    <a:pt x="2503503" y="790473"/>
                  </a:cubicBezTo>
                  <a:cubicBezTo>
                    <a:pt x="2554694" y="739282"/>
                    <a:pt x="2554767" y="742385"/>
                    <a:pt x="2610035" y="648430"/>
                  </a:cubicBezTo>
                  <a:cubicBezTo>
                    <a:pt x="2639627" y="598123"/>
                    <a:pt x="2672711" y="549713"/>
                    <a:pt x="2698812" y="497510"/>
                  </a:cubicBezTo>
                  <a:cubicBezTo>
                    <a:pt x="2713608" y="467918"/>
                    <a:pt x="2725665" y="436789"/>
                    <a:pt x="2743200" y="408733"/>
                  </a:cubicBezTo>
                  <a:cubicBezTo>
                    <a:pt x="2757996" y="385059"/>
                    <a:pt x="2772492" y="361195"/>
                    <a:pt x="2787588" y="337712"/>
                  </a:cubicBezTo>
                  <a:cubicBezTo>
                    <a:pt x="2803424" y="313079"/>
                    <a:pt x="2835770" y="267982"/>
                    <a:pt x="2849732" y="240057"/>
                  </a:cubicBezTo>
                  <a:cubicBezTo>
                    <a:pt x="2865723" y="208076"/>
                    <a:pt x="2880840" y="175602"/>
                    <a:pt x="2894120" y="142403"/>
                  </a:cubicBezTo>
                  <a:cubicBezTo>
                    <a:pt x="2898651" y="131074"/>
                    <a:pt x="2900039" y="118729"/>
                    <a:pt x="2902998" y="106892"/>
                  </a:cubicBezTo>
                  <a:cubicBezTo>
                    <a:pt x="2894120" y="77300"/>
                    <a:pt x="2894902" y="42831"/>
                    <a:pt x="2876365" y="18115"/>
                  </a:cubicBezTo>
                  <a:cubicBezTo>
                    <a:pt x="2865136" y="3142"/>
                    <a:pt x="2841795" y="1210"/>
                    <a:pt x="2823099" y="360"/>
                  </a:cubicBezTo>
                  <a:cubicBezTo>
                    <a:pt x="2775708" y="-1794"/>
                    <a:pt x="2728404" y="6279"/>
                    <a:pt x="2681056" y="9238"/>
                  </a:cubicBezTo>
                  <a:cubicBezTo>
                    <a:pt x="2642586" y="29952"/>
                    <a:pt x="2602770" y="48339"/>
                    <a:pt x="2565647" y="71381"/>
                  </a:cubicBezTo>
                  <a:cubicBezTo>
                    <a:pt x="2474978" y="127658"/>
                    <a:pt x="2380695" y="220822"/>
                    <a:pt x="2317072" y="257812"/>
                  </a:cubicBezTo>
                  <a:cubicBezTo>
                    <a:pt x="2253449" y="294802"/>
                    <a:pt x="2225335" y="274088"/>
                    <a:pt x="2183906" y="293323"/>
                  </a:cubicBezTo>
                  <a:cubicBezTo>
                    <a:pt x="2142477" y="312558"/>
                    <a:pt x="2101048" y="355468"/>
                    <a:pt x="2068497" y="373223"/>
                  </a:cubicBezTo>
                  <a:cubicBezTo>
                    <a:pt x="2035946" y="390978"/>
                    <a:pt x="2025588" y="383580"/>
                    <a:pt x="1988598" y="399855"/>
                  </a:cubicBezTo>
                  <a:cubicBezTo>
                    <a:pt x="1951608" y="416130"/>
                    <a:pt x="1902781" y="439804"/>
                    <a:pt x="1846556" y="470876"/>
                  </a:cubicBezTo>
                  <a:cubicBezTo>
                    <a:pt x="1790331" y="501948"/>
                    <a:pt x="1714977" y="545498"/>
                    <a:pt x="1651246" y="586286"/>
                  </a:cubicBezTo>
                  <a:cubicBezTo>
                    <a:pt x="1587515" y="627074"/>
                    <a:pt x="1557354" y="684544"/>
                    <a:pt x="1464168" y="715604"/>
                  </a:cubicBezTo>
                  <a:cubicBezTo>
                    <a:pt x="1396106" y="712645"/>
                    <a:pt x="1309349" y="735086"/>
                    <a:pt x="1269507" y="737207"/>
                  </a:cubicBezTo>
                  <a:cubicBezTo>
                    <a:pt x="1229665" y="739328"/>
                    <a:pt x="1239757" y="731989"/>
                    <a:pt x="1225118" y="728329"/>
                  </a:cubicBezTo>
                  <a:cubicBezTo>
                    <a:pt x="1194518" y="720679"/>
                    <a:pt x="1133279" y="690722"/>
                    <a:pt x="1118586" y="683941"/>
                  </a:cubicBezTo>
                  <a:cubicBezTo>
                    <a:pt x="1106570" y="678395"/>
                    <a:pt x="1095240" y="671398"/>
                    <a:pt x="1083076" y="666185"/>
                  </a:cubicBezTo>
                  <a:cubicBezTo>
                    <a:pt x="1053781" y="653630"/>
                    <a:pt x="1023137" y="644246"/>
                    <a:pt x="994299" y="630675"/>
                  </a:cubicBezTo>
                  <a:cubicBezTo>
                    <a:pt x="898570" y="585627"/>
                    <a:pt x="961427" y="608960"/>
                    <a:pt x="878889" y="541898"/>
                  </a:cubicBezTo>
                  <a:cubicBezTo>
                    <a:pt x="850854" y="519120"/>
                    <a:pt x="811786" y="508651"/>
                    <a:pt x="790113" y="479754"/>
                  </a:cubicBezTo>
                  <a:cubicBezTo>
                    <a:pt x="781235" y="467917"/>
                    <a:pt x="777414" y="449220"/>
                    <a:pt x="763480" y="444244"/>
                  </a:cubicBezTo>
                  <a:cubicBezTo>
                    <a:pt x="732698" y="433251"/>
                    <a:pt x="698377" y="438325"/>
                    <a:pt x="665825" y="435366"/>
                  </a:cubicBezTo>
                  <a:cubicBezTo>
                    <a:pt x="637537" y="428294"/>
                    <a:pt x="615243" y="422121"/>
                    <a:pt x="585926" y="417611"/>
                  </a:cubicBezTo>
                  <a:cubicBezTo>
                    <a:pt x="562345" y="413983"/>
                    <a:pt x="538579" y="411692"/>
                    <a:pt x="514905" y="408733"/>
                  </a:cubicBezTo>
                  <a:cubicBezTo>
                    <a:pt x="491231" y="399855"/>
                    <a:pt x="467870" y="390095"/>
                    <a:pt x="443884" y="382100"/>
                  </a:cubicBezTo>
                  <a:cubicBezTo>
                    <a:pt x="432309" y="378242"/>
                    <a:pt x="419702" y="377753"/>
                    <a:pt x="408373" y="373222"/>
                  </a:cubicBezTo>
                  <a:cubicBezTo>
                    <a:pt x="309281" y="333585"/>
                    <a:pt x="401642" y="354344"/>
                    <a:pt x="301841" y="337712"/>
                  </a:cubicBezTo>
                  <a:cubicBezTo>
                    <a:pt x="241805" y="307693"/>
                    <a:pt x="287611" y="327870"/>
                    <a:pt x="204186" y="302201"/>
                  </a:cubicBezTo>
                  <a:cubicBezTo>
                    <a:pt x="186298" y="296697"/>
                    <a:pt x="169272" y="288116"/>
                    <a:pt x="150920" y="284446"/>
                  </a:cubicBezTo>
                  <a:cubicBezTo>
                    <a:pt x="144612" y="283184"/>
                    <a:pt x="47415" y="275596"/>
                    <a:pt x="26633" y="266690"/>
                  </a:cubicBezTo>
                  <a:cubicBezTo>
                    <a:pt x="18940" y="263393"/>
                    <a:pt x="14796" y="254853"/>
                    <a:pt x="8878" y="24893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AD4A5C76-BB1D-D85C-04BF-15FC3ED29248}"/>
                </a:ext>
              </a:extLst>
            </p:cNvPr>
            <p:cNvSpPr/>
            <p:nvPr/>
          </p:nvSpPr>
          <p:spPr>
            <a:xfrm>
              <a:off x="4536489" y="2787588"/>
              <a:ext cx="2851074" cy="1891304"/>
            </a:xfrm>
            <a:custGeom>
              <a:avLst/>
              <a:gdLst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78711 w 2913178"/>
                <a:gd name="connsiteY46" fmla="*/ 497150 h 1875381"/>
                <a:gd name="connsiteX47" fmla="*/ 2814222 w 2913178"/>
                <a:gd name="connsiteY47" fmla="*/ 577049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13178" h="1875381">
                  <a:moveTo>
                    <a:pt x="0" y="1242874"/>
                  </a:moveTo>
                  <a:cubicBezTo>
                    <a:pt x="5457" y="1139186"/>
                    <a:pt x="5908" y="1080208"/>
                    <a:pt x="17756" y="985422"/>
                  </a:cubicBezTo>
                  <a:cubicBezTo>
                    <a:pt x="22947" y="943895"/>
                    <a:pt x="30889" y="902728"/>
                    <a:pt x="35511" y="861134"/>
                  </a:cubicBezTo>
                  <a:cubicBezTo>
                    <a:pt x="38470" y="834501"/>
                    <a:pt x="40155" y="807695"/>
                    <a:pt x="44389" y="781235"/>
                  </a:cubicBezTo>
                  <a:cubicBezTo>
                    <a:pt x="52000" y="733668"/>
                    <a:pt x="63697" y="686805"/>
                    <a:pt x="71022" y="639193"/>
                  </a:cubicBezTo>
                  <a:cubicBezTo>
                    <a:pt x="75544" y="609799"/>
                    <a:pt x="76424" y="579952"/>
                    <a:pt x="79899" y="550416"/>
                  </a:cubicBezTo>
                  <a:cubicBezTo>
                    <a:pt x="82344" y="529634"/>
                    <a:pt x="86071" y="509021"/>
                    <a:pt x="88777" y="488272"/>
                  </a:cubicBezTo>
                  <a:cubicBezTo>
                    <a:pt x="94949" y="440957"/>
                    <a:pt x="97174" y="393018"/>
                    <a:pt x="106532" y="346229"/>
                  </a:cubicBezTo>
                  <a:cubicBezTo>
                    <a:pt x="109127" y="333252"/>
                    <a:pt x="119765" y="323156"/>
                    <a:pt x="124288" y="310719"/>
                  </a:cubicBezTo>
                  <a:cubicBezTo>
                    <a:pt x="131650" y="290473"/>
                    <a:pt x="135853" y="269210"/>
                    <a:pt x="142043" y="248575"/>
                  </a:cubicBezTo>
                  <a:cubicBezTo>
                    <a:pt x="158777" y="192794"/>
                    <a:pt x="140620" y="251421"/>
                    <a:pt x="168676" y="195309"/>
                  </a:cubicBezTo>
                  <a:cubicBezTo>
                    <a:pt x="172861" y="186939"/>
                    <a:pt x="170937" y="175293"/>
                    <a:pt x="177554" y="168676"/>
                  </a:cubicBezTo>
                  <a:cubicBezTo>
                    <a:pt x="184171" y="162059"/>
                    <a:pt x="195309" y="162757"/>
                    <a:pt x="204187" y="159798"/>
                  </a:cubicBezTo>
                  <a:cubicBezTo>
                    <a:pt x="269290" y="168676"/>
                    <a:pt x="335220" y="172797"/>
                    <a:pt x="399495" y="186431"/>
                  </a:cubicBezTo>
                  <a:cubicBezTo>
                    <a:pt x="433378" y="193618"/>
                    <a:pt x="463777" y="212672"/>
                    <a:pt x="497150" y="221942"/>
                  </a:cubicBezTo>
                  <a:cubicBezTo>
                    <a:pt x="517312" y="227542"/>
                    <a:pt x="538579" y="227861"/>
                    <a:pt x="559294" y="230820"/>
                  </a:cubicBezTo>
                  <a:cubicBezTo>
                    <a:pt x="571131" y="236738"/>
                    <a:pt x="582711" y="243200"/>
                    <a:pt x="594804" y="248575"/>
                  </a:cubicBezTo>
                  <a:cubicBezTo>
                    <a:pt x="609367" y="255047"/>
                    <a:pt x="625621" y="257978"/>
                    <a:pt x="639193" y="266330"/>
                  </a:cubicBezTo>
                  <a:cubicBezTo>
                    <a:pt x="664395" y="281839"/>
                    <a:pt x="687107" y="301110"/>
                    <a:pt x="710214" y="319596"/>
                  </a:cubicBezTo>
                  <a:cubicBezTo>
                    <a:pt x="716750" y="324825"/>
                    <a:pt x="720792" y="333046"/>
                    <a:pt x="727969" y="337352"/>
                  </a:cubicBezTo>
                  <a:cubicBezTo>
                    <a:pt x="735993" y="342167"/>
                    <a:pt x="746232" y="342044"/>
                    <a:pt x="754602" y="346229"/>
                  </a:cubicBezTo>
                  <a:cubicBezTo>
                    <a:pt x="858203" y="398028"/>
                    <a:pt x="745293" y="347457"/>
                    <a:pt x="834501" y="399495"/>
                  </a:cubicBezTo>
                  <a:cubicBezTo>
                    <a:pt x="857364" y="412832"/>
                    <a:pt x="881048" y="424928"/>
                    <a:pt x="905523" y="435006"/>
                  </a:cubicBezTo>
                  <a:cubicBezTo>
                    <a:pt x="1067189" y="501574"/>
                    <a:pt x="921639" y="437233"/>
                    <a:pt x="1029810" y="470517"/>
                  </a:cubicBezTo>
                  <a:cubicBezTo>
                    <a:pt x="1056021" y="478582"/>
                    <a:pt x="1108158" y="497994"/>
                    <a:pt x="1136342" y="514905"/>
                  </a:cubicBezTo>
                  <a:cubicBezTo>
                    <a:pt x="1184795" y="543976"/>
                    <a:pt x="1208583" y="564111"/>
                    <a:pt x="1251752" y="603682"/>
                  </a:cubicBezTo>
                  <a:cubicBezTo>
                    <a:pt x="1267177" y="617821"/>
                    <a:pt x="1280393" y="634291"/>
                    <a:pt x="1296140" y="648070"/>
                  </a:cubicBezTo>
                  <a:cubicBezTo>
                    <a:pt x="1323631" y="672125"/>
                    <a:pt x="1360600" y="680389"/>
                    <a:pt x="1393794" y="692459"/>
                  </a:cubicBezTo>
                  <a:cubicBezTo>
                    <a:pt x="1402589" y="695657"/>
                    <a:pt x="1411550" y="698377"/>
                    <a:pt x="1420428" y="701336"/>
                  </a:cubicBezTo>
                  <a:cubicBezTo>
                    <a:pt x="1571348" y="698377"/>
                    <a:pt x="1722472" y="700832"/>
                    <a:pt x="1873189" y="692459"/>
                  </a:cubicBezTo>
                  <a:cubicBezTo>
                    <a:pt x="1883842" y="691867"/>
                    <a:pt x="1891140" y="680905"/>
                    <a:pt x="1899822" y="674703"/>
                  </a:cubicBezTo>
                  <a:cubicBezTo>
                    <a:pt x="1960595" y="631292"/>
                    <a:pt x="1918304" y="662697"/>
                    <a:pt x="1979721" y="585927"/>
                  </a:cubicBezTo>
                  <a:cubicBezTo>
                    <a:pt x="1987564" y="576123"/>
                    <a:pt x="1998821" y="569338"/>
                    <a:pt x="2006354" y="559294"/>
                  </a:cubicBezTo>
                  <a:cubicBezTo>
                    <a:pt x="2083312" y="456682"/>
                    <a:pt x="2002850" y="558498"/>
                    <a:pt x="2041864" y="488272"/>
                  </a:cubicBezTo>
                  <a:cubicBezTo>
                    <a:pt x="2052227" y="469618"/>
                    <a:pt x="2067333" y="453835"/>
                    <a:pt x="2077375" y="435006"/>
                  </a:cubicBezTo>
                  <a:cubicBezTo>
                    <a:pt x="2191593" y="220849"/>
                    <a:pt x="2021291" y="501730"/>
                    <a:pt x="2166152" y="266330"/>
                  </a:cubicBezTo>
                  <a:cubicBezTo>
                    <a:pt x="2191139" y="225726"/>
                    <a:pt x="2176048" y="251389"/>
                    <a:pt x="2210540" y="213064"/>
                  </a:cubicBezTo>
                  <a:cubicBezTo>
                    <a:pt x="2228791" y="192785"/>
                    <a:pt x="2245454" y="171108"/>
                    <a:pt x="2263806" y="150921"/>
                  </a:cubicBezTo>
                  <a:cubicBezTo>
                    <a:pt x="2345322" y="61254"/>
                    <a:pt x="2251952" y="174616"/>
                    <a:pt x="2334828" y="71022"/>
                  </a:cubicBezTo>
                  <a:cubicBezTo>
                    <a:pt x="2340746" y="56226"/>
                    <a:pt x="2342381" y="38875"/>
                    <a:pt x="2352583" y="26633"/>
                  </a:cubicBezTo>
                  <a:cubicBezTo>
                    <a:pt x="2358574" y="19444"/>
                    <a:pt x="2370615" y="21442"/>
                    <a:pt x="2379216" y="17756"/>
                  </a:cubicBezTo>
                  <a:cubicBezTo>
                    <a:pt x="2391380" y="12543"/>
                    <a:pt x="2402890" y="5919"/>
                    <a:pt x="2414727" y="0"/>
                  </a:cubicBezTo>
                  <a:lnTo>
                    <a:pt x="2689934" y="97655"/>
                  </a:lnTo>
                  <a:cubicBezTo>
                    <a:pt x="2704923" y="103068"/>
                    <a:pt x="2722223" y="105039"/>
                    <a:pt x="2734323" y="115410"/>
                  </a:cubicBezTo>
                  <a:cubicBezTo>
                    <a:pt x="2744371" y="124023"/>
                    <a:pt x="2746160" y="139084"/>
                    <a:pt x="2752078" y="150921"/>
                  </a:cubicBezTo>
                  <a:cubicBezTo>
                    <a:pt x="2757996" y="180513"/>
                    <a:pt x="2767518" y="209608"/>
                    <a:pt x="2769833" y="239697"/>
                  </a:cubicBezTo>
                  <a:cubicBezTo>
                    <a:pt x="2776419" y="325313"/>
                    <a:pt x="2767509" y="412015"/>
                    <a:pt x="2778711" y="497150"/>
                  </a:cubicBezTo>
                  <a:cubicBezTo>
                    <a:pt x="2782513" y="526046"/>
                    <a:pt x="2803125" y="550099"/>
                    <a:pt x="2814222" y="577049"/>
                  </a:cubicBezTo>
                  <a:cubicBezTo>
                    <a:pt x="2823849" y="600428"/>
                    <a:pt x="2830393" y="625053"/>
                    <a:pt x="2840855" y="648070"/>
                  </a:cubicBezTo>
                  <a:cubicBezTo>
                    <a:pt x="2845270" y="657783"/>
                    <a:pt x="2853839" y="665160"/>
                    <a:pt x="2858610" y="674703"/>
                  </a:cubicBezTo>
                  <a:cubicBezTo>
                    <a:pt x="2865737" y="688957"/>
                    <a:pt x="2869771" y="704584"/>
                    <a:pt x="2876365" y="719092"/>
                  </a:cubicBezTo>
                  <a:cubicBezTo>
                    <a:pt x="2884579" y="737164"/>
                    <a:pt x="2894120" y="754603"/>
                    <a:pt x="2902998" y="772358"/>
                  </a:cubicBezTo>
                  <a:cubicBezTo>
                    <a:pt x="2909275" y="860236"/>
                    <a:pt x="2926407" y="1003602"/>
                    <a:pt x="2894121" y="1083076"/>
                  </a:cubicBezTo>
                  <a:cubicBezTo>
                    <a:pt x="2876795" y="1125726"/>
                    <a:pt x="2831418" y="1150771"/>
                    <a:pt x="2796466" y="1180730"/>
                  </a:cubicBezTo>
                  <a:cubicBezTo>
                    <a:pt x="2726728" y="1240506"/>
                    <a:pt x="2687194" y="1254999"/>
                    <a:pt x="2601158" y="1287262"/>
                  </a:cubicBezTo>
                  <a:cubicBezTo>
                    <a:pt x="2566110" y="1300405"/>
                    <a:pt x="2529031" y="1308028"/>
                    <a:pt x="2494626" y="1322773"/>
                  </a:cubicBezTo>
                  <a:cubicBezTo>
                    <a:pt x="2466622" y="1334775"/>
                    <a:pt x="2442511" y="1354659"/>
                    <a:pt x="2414727" y="1367162"/>
                  </a:cubicBezTo>
                  <a:cubicBezTo>
                    <a:pt x="2327509" y="1406410"/>
                    <a:pt x="2303292" y="1403540"/>
                    <a:pt x="2210540" y="1429305"/>
                  </a:cubicBezTo>
                  <a:cubicBezTo>
                    <a:pt x="2192507" y="1434314"/>
                    <a:pt x="2174742" y="1440342"/>
                    <a:pt x="2157274" y="1447061"/>
                  </a:cubicBezTo>
                  <a:cubicBezTo>
                    <a:pt x="2024124" y="1498273"/>
                    <a:pt x="1959043" y="1522353"/>
                    <a:pt x="1837678" y="1589103"/>
                  </a:cubicBezTo>
                  <a:cubicBezTo>
                    <a:pt x="1824713" y="1596234"/>
                    <a:pt x="1814478" y="1607529"/>
                    <a:pt x="1802167" y="1615736"/>
                  </a:cubicBezTo>
                  <a:cubicBezTo>
                    <a:pt x="1787810" y="1625307"/>
                    <a:pt x="1771134" y="1631442"/>
                    <a:pt x="1757779" y="1642369"/>
                  </a:cubicBezTo>
                  <a:cubicBezTo>
                    <a:pt x="1686640" y="1700574"/>
                    <a:pt x="1727771" y="1690333"/>
                    <a:pt x="1651247" y="1731146"/>
                  </a:cubicBezTo>
                  <a:cubicBezTo>
                    <a:pt x="1625531" y="1744861"/>
                    <a:pt x="1598251" y="1755447"/>
                    <a:pt x="1571348" y="1766657"/>
                  </a:cubicBezTo>
                  <a:cubicBezTo>
                    <a:pt x="1525232" y="1785872"/>
                    <a:pt x="1560837" y="1763035"/>
                    <a:pt x="1500327" y="1793290"/>
                  </a:cubicBezTo>
                  <a:cubicBezTo>
                    <a:pt x="1490784" y="1798062"/>
                    <a:pt x="1483444" y="1806712"/>
                    <a:pt x="1473694" y="1811045"/>
                  </a:cubicBezTo>
                  <a:cubicBezTo>
                    <a:pt x="1446006" y="1823351"/>
                    <a:pt x="1375051" y="1841427"/>
                    <a:pt x="1349406" y="1846556"/>
                  </a:cubicBezTo>
                  <a:cubicBezTo>
                    <a:pt x="1317751" y="1852887"/>
                    <a:pt x="1235042" y="1861235"/>
                    <a:pt x="1207363" y="1864311"/>
                  </a:cubicBezTo>
                  <a:cubicBezTo>
                    <a:pt x="1198485" y="1867270"/>
                    <a:pt x="1190088" y="1873189"/>
                    <a:pt x="1180730" y="1873189"/>
                  </a:cubicBezTo>
                  <a:cubicBezTo>
                    <a:pt x="1127382" y="1873189"/>
                    <a:pt x="1071264" y="1881995"/>
                    <a:pt x="1020932" y="1864311"/>
                  </a:cubicBezTo>
                  <a:cubicBezTo>
                    <a:pt x="878182" y="1814155"/>
                    <a:pt x="785666" y="1677875"/>
                    <a:pt x="665826" y="1597981"/>
                  </a:cubicBezTo>
                  <a:cubicBezTo>
                    <a:pt x="648071" y="1586144"/>
                    <a:pt x="630042" y="1574707"/>
                    <a:pt x="612560" y="1562470"/>
                  </a:cubicBezTo>
                  <a:cubicBezTo>
                    <a:pt x="600438" y="1553985"/>
                    <a:pt x="590283" y="1542454"/>
                    <a:pt x="577049" y="1535837"/>
                  </a:cubicBezTo>
                  <a:cubicBezTo>
                    <a:pt x="566136" y="1530381"/>
                    <a:pt x="553270" y="1530312"/>
                    <a:pt x="541538" y="1526960"/>
                  </a:cubicBezTo>
                  <a:cubicBezTo>
                    <a:pt x="511831" y="1518473"/>
                    <a:pt x="482222" y="1509631"/>
                    <a:pt x="452761" y="1500327"/>
                  </a:cubicBezTo>
                  <a:cubicBezTo>
                    <a:pt x="327787" y="1460862"/>
                    <a:pt x="418069" y="1482736"/>
                    <a:pt x="284086" y="1455938"/>
                  </a:cubicBezTo>
                  <a:cubicBezTo>
                    <a:pt x="266331" y="1447060"/>
                    <a:pt x="249652" y="1435582"/>
                    <a:pt x="230820" y="1429305"/>
                  </a:cubicBezTo>
                  <a:cubicBezTo>
                    <a:pt x="156120" y="1404406"/>
                    <a:pt x="187002" y="1447632"/>
                    <a:pt x="115410" y="1376039"/>
                  </a:cubicBezTo>
                  <a:cubicBezTo>
                    <a:pt x="50858" y="1311487"/>
                    <a:pt x="98622" y="1313895"/>
                    <a:pt x="62144" y="131389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B8E305C2-5F24-EFB5-F038-D6C230A0A4E1}"/>
                </a:ext>
              </a:extLst>
            </p:cNvPr>
            <p:cNvSpPr/>
            <p:nvPr/>
          </p:nvSpPr>
          <p:spPr>
            <a:xfrm>
              <a:off x="4429957" y="2290798"/>
              <a:ext cx="2645553" cy="1286903"/>
            </a:xfrm>
            <a:custGeom>
              <a:avLst/>
              <a:gdLst>
                <a:gd name="connsiteX0" fmla="*/ 71022 w 2645553"/>
                <a:gd name="connsiteY0" fmla="*/ 266330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71022 w 2645553"/>
                <a:gd name="connsiteY81" fmla="*/ 266330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118638 w 2645553"/>
                <a:gd name="connsiteY49" fmla="*/ 1004853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645553" h="1216241">
                  <a:moveTo>
                    <a:pt x="69117" y="233922"/>
                  </a:moveTo>
                  <a:cubicBezTo>
                    <a:pt x="82433" y="230963"/>
                    <a:pt x="92898" y="231337"/>
                    <a:pt x="115410" y="221942"/>
                  </a:cubicBezTo>
                  <a:cubicBezTo>
                    <a:pt x="137922" y="212547"/>
                    <a:pt x="175056" y="193240"/>
                    <a:pt x="204187" y="177554"/>
                  </a:cubicBezTo>
                  <a:cubicBezTo>
                    <a:pt x="213581" y="172495"/>
                    <a:pt x="220861" y="163628"/>
                    <a:pt x="230820" y="159798"/>
                  </a:cubicBezTo>
                  <a:cubicBezTo>
                    <a:pt x="259656" y="148707"/>
                    <a:pt x="290107" y="142380"/>
                    <a:pt x="319596" y="133165"/>
                  </a:cubicBezTo>
                  <a:cubicBezTo>
                    <a:pt x="337460" y="127583"/>
                    <a:pt x="355107" y="121328"/>
                    <a:pt x="372862" y="115410"/>
                  </a:cubicBezTo>
                  <a:cubicBezTo>
                    <a:pt x="432047" y="124288"/>
                    <a:pt x="494380" y="121029"/>
                    <a:pt x="550416" y="142043"/>
                  </a:cubicBezTo>
                  <a:cubicBezTo>
                    <a:pt x="591978" y="157629"/>
                    <a:pt x="622848" y="193525"/>
                    <a:pt x="656948" y="221942"/>
                  </a:cubicBezTo>
                  <a:cubicBezTo>
                    <a:pt x="676238" y="238017"/>
                    <a:pt x="692459" y="257453"/>
                    <a:pt x="710214" y="275208"/>
                  </a:cubicBezTo>
                  <a:cubicBezTo>
                    <a:pt x="727969" y="292963"/>
                    <a:pt x="750561" y="306943"/>
                    <a:pt x="763480" y="328474"/>
                  </a:cubicBezTo>
                  <a:cubicBezTo>
                    <a:pt x="772358" y="343270"/>
                    <a:pt x="779760" y="359058"/>
                    <a:pt x="790113" y="372862"/>
                  </a:cubicBezTo>
                  <a:cubicBezTo>
                    <a:pt x="816048" y="407442"/>
                    <a:pt x="813305" y="392189"/>
                    <a:pt x="843379" y="417251"/>
                  </a:cubicBezTo>
                  <a:cubicBezTo>
                    <a:pt x="853024" y="425289"/>
                    <a:pt x="859796" y="436587"/>
                    <a:pt x="870012" y="443884"/>
                  </a:cubicBezTo>
                  <a:cubicBezTo>
                    <a:pt x="880781" y="451576"/>
                    <a:pt x="894033" y="455073"/>
                    <a:pt x="905523" y="461639"/>
                  </a:cubicBezTo>
                  <a:cubicBezTo>
                    <a:pt x="914787" y="466932"/>
                    <a:pt x="922613" y="474622"/>
                    <a:pt x="932156" y="479394"/>
                  </a:cubicBezTo>
                  <a:cubicBezTo>
                    <a:pt x="965591" y="496112"/>
                    <a:pt x="978144" y="497550"/>
                    <a:pt x="1012055" y="506027"/>
                  </a:cubicBezTo>
                  <a:cubicBezTo>
                    <a:pt x="1072578" y="503396"/>
                    <a:pt x="1251511" y="497889"/>
                    <a:pt x="1331651" y="488272"/>
                  </a:cubicBezTo>
                  <a:cubicBezTo>
                    <a:pt x="1367395" y="483983"/>
                    <a:pt x="1402955" y="477934"/>
                    <a:pt x="1438183" y="470517"/>
                  </a:cubicBezTo>
                  <a:cubicBezTo>
                    <a:pt x="1459264" y="466079"/>
                    <a:pt x="1479612" y="458680"/>
                    <a:pt x="1500326" y="452761"/>
                  </a:cubicBezTo>
                  <a:cubicBezTo>
                    <a:pt x="1512163" y="440924"/>
                    <a:pt x="1522623" y="427528"/>
                    <a:pt x="1535837" y="417251"/>
                  </a:cubicBezTo>
                  <a:cubicBezTo>
                    <a:pt x="1552541" y="404259"/>
                    <a:pt x="1616225" y="370892"/>
                    <a:pt x="1633492" y="363985"/>
                  </a:cubicBezTo>
                  <a:cubicBezTo>
                    <a:pt x="1659279" y="353670"/>
                    <a:pt x="1721168" y="348115"/>
                    <a:pt x="1740024" y="346229"/>
                  </a:cubicBezTo>
                  <a:lnTo>
                    <a:pt x="1935332" y="328474"/>
                  </a:lnTo>
                  <a:cubicBezTo>
                    <a:pt x="1947169" y="325515"/>
                    <a:pt x="1959665" y="324487"/>
                    <a:pt x="1970843" y="319596"/>
                  </a:cubicBezTo>
                  <a:cubicBezTo>
                    <a:pt x="2007216" y="303683"/>
                    <a:pt x="2038444" y="274116"/>
                    <a:pt x="2077375" y="266330"/>
                  </a:cubicBezTo>
                  <a:cubicBezTo>
                    <a:pt x="2187068" y="244393"/>
                    <a:pt x="2050031" y="271303"/>
                    <a:pt x="2175029" y="248575"/>
                  </a:cubicBezTo>
                  <a:cubicBezTo>
                    <a:pt x="2189875" y="245876"/>
                    <a:pt x="2204965" y="244033"/>
                    <a:pt x="2219418" y="239697"/>
                  </a:cubicBezTo>
                  <a:cubicBezTo>
                    <a:pt x="2234682" y="235118"/>
                    <a:pt x="2248688" y="226981"/>
                    <a:pt x="2263806" y="221942"/>
                  </a:cubicBezTo>
                  <a:cubicBezTo>
                    <a:pt x="2275381" y="218084"/>
                    <a:pt x="2287893" y="217348"/>
                    <a:pt x="2299317" y="213064"/>
                  </a:cubicBezTo>
                  <a:cubicBezTo>
                    <a:pt x="2311708" y="208417"/>
                    <a:pt x="2322436" y="199956"/>
                    <a:pt x="2334827" y="195309"/>
                  </a:cubicBezTo>
                  <a:cubicBezTo>
                    <a:pt x="2346251" y="191025"/>
                    <a:pt x="2358763" y="190289"/>
                    <a:pt x="2370338" y="186431"/>
                  </a:cubicBezTo>
                  <a:cubicBezTo>
                    <a:pt x="2385456" y="181392"/>
                    <a:pt x="2399930" y="174594"/>
                    <a:pt x="2414726" y="168676"/>
                  </a:cubicBezTo>
                  <a:cubicBezTo>
                    <a:pt x="2423604" y="159798"/>
                    <a:pt x="2431827" y="150214"/>
                    <a:pt x="2441360" y="142043"/>
                  </a:cubicBezTo>
                  <a:cubicBezTo>
                    <a:pt x="2464368" y="122322"/>
                    <a:pt x="2507211" y="95182"/>
                    <a:pt x="2530136" y="79899"/>
                  </a:cubicBezTo>
                  <a:cubicBezTo>
                    <a:pt x="2543888" y="59272"/>
                    <a:pt x="2567003" y="22934"/>
                    <a:pt x="2583402" y="8878"/>
                  </a:cubicBezTo>
                  <a:cubicBezTo>
                    <a:pt x="2590507" y="2788"/>
                    <a:pt x="2601157" y="2959"/>
                    <a:pt x="2610035" y="0"/>
                  </a:cubicBezTo>
                  <a:cubicBezTo>
                    <a:pt x="2621872" y="11837"/>
                    <a:pt x="2646038" y="18778"/>
                    <a:pt x="2645546" y="35511"/>
                  </a:cubicBezTo>
                  <a:cubicBezTo>
                    <a:pt x="2640542" y="205650"/>
                    <a:pt x="2640912" y="254753"/>
                    <a:pt x="2565647" y="355107"/>
                  </a:cubicBezTo>
                  <a:cubicBezTo>
                    <a:pt x="2551780" y="373597"/>
                    <a:pt x="2537602" y="392030"/>
                    <a:pt x="2521259" y="408373"/>
                  </a:cubicBezTo>
                  <a:cubicBezTo>
                    <a:pt x="2504916" y="424716"/>
                    <a:pt x="2485748" y="437965"/>
                    <a:pt x="2467993" y="452761"/>
                  </a:cubicBezTo>
                  <a:cubicBezTo>
                    <a:pt x="2451673" y="518040"/>
                    <a:pt x="2469847" y="462265"/>
                    <a:pt x="2423604" y="541538"/>
                  </a:cubicBezTo>
                  <a:cubicBezTo>
                    <a:pt x="2413602" y="558685"/>
                    <a:pt x="2406382" y="577326"/>
                    <a:pt x="2396971" y="594804"/>
                  </a:cubicBezTo>
                  <a:cubicBezTo>
                    <a:pt x="2385660" y="615810"/>
                    <a:pt x="2373297" y="636233"/>
                    <a:pt x="2361460" y="656948"/>
                  </a:cubicBezTo>
                  <a:cubicBezTo>
                    <a:pt x="2355542" y="680622"/>
                    <a:pt x="2354618" y="706143"/>
                    <a:pt x="2343705" y="727969"/>
                  </a:cubicBezTo>
                  <a:cubicBezTo>
                    <a:pt x="2336219" y="742942"/>
                    <a:pt x="2318471" y="750266"/>
                    <a:pt x="2308194" y="763480"/>
                  </a:cubicBezTo>
                  <a:cubicBezTo>
                    <a:pt x="2297600" y="777100"/>
                    <a:pt x="2291914" y="794064"/>
                    <a:pt x="2281561" y="807868"/>
                  </a:cubicBezTo>
                  <a:cubicBezTo>
                    <a:pt x="2274028" y="817912"/>
                    <a:pt x="2262965" y="824856"/>
                    <a:pt x="2254928" y="834501"/>
                  </a:cubicBezTo>
                  <a:cubicBezTo>
                    <a:pt x="2233328" y="860421"/>
                    <a:pt x="2216643" y="890542"/>
                    <a:pt x="2192785" y="914400"/>
                  </a:cubicBezTo>
                  <a:cubicBezTo>
                    <a:pt x="2175030" y="932155"/>
                    <a:pt x="2151877" y="952590"/>
                    <a:pt x="2139519" y="967666"/>
                  </a:cubicBezTo>
                  <a:cubicBezTo>
                    <a:pt x="2127161" y="982742"/>
                    <a:pt x="2129942" y="990657"/>
                    <a:pt x="2118638" y="1004853"/>
                  </a:cubicBezTo>
                  <a:cubicBezTo>
                    <a:pt x="2107334" y="1019049"/>
                    <a:pt x="2089770" y="1036846"/>
                    <a:pt x="2071697" y="1052842"/>
                  </a:cubicBezTo>
                  <a:cubicBezTo>
                    <a:pt x="2053624" y="1068838"/>
                    <a:pt x="2047152" y="1088515"/>
                    <a:pt x="2010201" y="1100831"/>
                  </a:cubicBezTo>
                  <a:cubicBezTo>
                    <a:pt x="1952541" y="1139271"/>
                    <a:pt x="1898983" y="1155577"/>
                    <a:pt x="1864311" y="1171853"/>
                  </a:cubicBezTo>
                  <a:cubicBezTo>
                    <a:pt x="1829639" y="1188129"/>
                    <a:pt x="1823707" y="1191858"/>
                    <a:pt x="1802167" y="1198486"/>
                  </a:cubicBezTo>
                  <a:cubicBezTo>
                    <a:pt x="1772291" y="1207679"/>
                    <a:pt x="1665811" y="1214917"/>
                    <a:pt x="1651247" y="1216241"/>
                  </a:cubicBezTo>
                  <a:cubicBezTo>
                    <a:pt x="1559511" y="1210323"/>
                    <a:pt x="1467486" y="1207865"/>
                    <a:pt x="1376039" y="1198486"/>
                  </a:cubicBezTo>
                  <a:cubicBezTo>
                    <a:pt x="1351764" y="1195996"/>
                    <a:pt x="1328596" y="1187018"/>
                    <a:pt x="1305018" y="1180730"/>
                  </a:cubicBezTo>
                  <a:cubicBezTo>
                    <a:pt x="1284202" y="1175179"/>
                    <a:pt x="1263658" y="1168643"/>
                    <a:pt x="1242874" y="1162975"/>
                  </a:cubicBezTo>
                  <a:cubicBezTo>
                    <a:pt x="1208388" y="1153570"/>
                    <a:pt x="1199957" y="1152616"/>
                    <a:pt x="1162975" y="1145220"/>
                  </a:cubicBezTo>
                  <a:cubicBezTo>
                    <a:pt x="1125579" y="1107822"/>
                    <a:pt x="1162889" y="1140738"/>
                    <a:pt x="1083076" y="1100831"/>
                  </a:cubicBezTo>
                  <a:cubicBezTo>
                    <a:pt x="1067643" y="1093114"/>
                    <a:pt x="1053881" y="1082379"/>
                    <a:pt x="1038688" y="1074198"/>
                  </a:cubicBezTo>
                  <a:cubicBezTo>
                    <a:pt x="1015383" y="1061650"/>
                    <a:pt x="991698" y="1049780"/>
                    <a:pt x="967666" y="1038688"/>
                  </a:cubicBezTo>
                  <a:cubicBezTo>
                    <a:pt x="953197" y="1032010"/>
                    <a:pt x="937268" y="1028563"/>
                    <a:pt x="923278" y="1020932"/>
                  </a:cubicBezTo>
                  <a:cubicBezTo>
                    <a:pt x="833199" y="971798"/>
                    <a:pt x="909480" y="992000"/>
                    <a:pt x="816746" y="976544"/>
                  </a:cubicBezTo>
                  <a:cubicBezTo>
                    <a:pt x="796031" y="967666"/>
                    <a:pt x="775527" y="958281"/>
                    <a:pt x="754602" y="949911"/>
                  </a:cubicBezTo>
                  <a:cubicBezTo>
                    <a:pt x="731127" y="940521"/>
                    <a:pt x="706195" y="934585"/>
                    <a:pt x="683581" y="923278"/>
                  </a:cubicBezTo>
                  <a:cubicBezTo>
                    <a:pt x="652714" y="907845"/>
                    <a:pt x="625671" y="885445"/>
                    <a:pt x="594804" y="870012"/>
                  </a:cubicBezTo>
                  <a:cubicBezTo>
                    <a:pt x="565309" y="855265"/>
                    <a:pt x="557760" y="853326"/>
                    <a:pt x="532660" y="834501"/>
                  </a:cubicBezTo>
                  <a:cubicBezTo>
                    <a:pt x="493832" y="805380"/>
                    <a:pt x="451571" y="780042"/>
                    <a:pt x="417251" y="745724"/>
                  </a:cubicBezTo>
                  <a:cubicBezTo>
                    <a:pt x="411332" y="739806"/>
                    <a:pt x="406762" y="732122"/>
                    <a:pt x="399495" y="727969"/>
                  </a:cubicBezTo>
                  <a:cubicBezTo>
                    <a:pt x="385659" y="720063"/>
                    <a:pt x="369548" y="716953"/>
                    <a:pt x="355107" y="710214"/>
                  </a:cubicBezTo>
                  <a:cubicBezTo>
                    <a:pt x="240080" y="656534"/>
                    <a:pt x="304083" y="675263"/>
                    <a:pt x="230820" y="656948"/>
                  </a:cubicBezTo>
                  <a:cubicBezTo>
                    <a:pt x="216024" y="645111"/>
                    <a:pt x="201755" y="632582"/>
                    <a:pt x="186431" y="621437"/>
                  </a:cubicBezTo>
                  <a:cubicBezTo>
                    <a:pt x="169173" y="608886"/>
                    <a:pt x="149224" y="599978"/>
                    <a:pt x="133165" y="585926"/>
                  </a:cubicBezTo>
                  <a:cubicBezTo>
                    <a:pt x="115875" y="570797"/>
                    <a:pt x="110500" y="540910"/>
                    <a:pt x="97655" y="523783"/>
                  </a:cubicBezTo>
                  <a:cubicBezTo>
                    <a:pt x="87611" y="510391"/>
                    <a:pt x="73981" y="500109"/>
                    <a:pt x="62144" y="488272"/>
                  </a:cubicBezTo>
                  <a:cubicBezTo>
                    <a:pt x="56226" y="476435"/>
                    <a:pt x="50955" y="464251"/>
                    <a:pt x="44389" y="452761"/>
                  </a:cubicBezTo>
                  <a:cubicBezTo>
                    <a:pt x="39095" y="443497"/>
                    <a:pt x="29221" y="436479"/>
                    <a:pt x="26633" y="426128"/>
                  </a:cubicBezTo>
                  <a:cubicBezTo>
                    <a:pt x="20134" y="400131"/>
                    <a:pt x="23011" y="372505"/>
                    <a:pt x="17756" y="346229"/>
                  </a:cubicBezTo>
                  <a:cubicBezTo>
                    <a:pt x="14086" y="327877"/>
                    <a:pt x="5919" y="310718"/>
                    <a:pt x="0" y="292963"/>
                  </a:cubicBezTo>
                  <a:cubicBezTo>
                    <a:pt x="8475" y="267540"/>
                    <a:pt x="8129" y="255343"/>
                    <a:pt x="35511" y="239697"/>
                  </a:cubicBezTo>
                  <a:cubicBezTo>
                    <a:pt x="46105" y="233644"/>
                    <a:pt x="55801" y="236881"/>
                    <a:pt x="69117" y="2339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E0C6CF0-545C-2B7B-4AB0-2CF90782C189}"/>
                </a:ext>
              </a:extLst>
            </p:cNvPr>
            <p:cNvSpPr/>
            <p:nvPr/>
          </p:nvSpPr>
          <p:spPr>
            <a:xfrm>
              <a:off x="4212619" y="1411908"/>
              <a:ext cx="2995714" cy="1473693"/>
            </a:xfrm>
            <a:custGeom>
              <a:avLst/>
              <a:gdLst>
                <a:gd name="connsiteX0" fmla="*/ 169011 w 2779046"/>
                <a:gd name="connsiteY0" fmla="*/ 532660 h 1349406"/>
                <a:gd name="connsiteX1" fmla="*/ 106867 w 2779046"/>
                <a:gd name="connsiteY1" fmla="*/ 568171 h 1349406"/>
                <a:gd name="connsiteX2" fmla="*/ 26968 w 2779046"/>
                <a:gd name="connsiteY2" fmla="*/ 612559 h 1349406"/>
                <a:gd name="connsiteX3" fmla="*/ 18090 w 2779046"/>
                <a:gd name="connsiteY3" fmla="*/ 648070 h 1349406"/>
                <a:gd name="connsiteX4" fmla="*/ 335 w 2779046"/>
                <a:gd name="connsiteY4" fmla="*/ 692458 h 1349406"/>
                <a:gd name="connsiteX5" fmla="*/ 9213 w 2779046"/>
                <a:gd name="connsiteY5" fmla="*/ 763479 h 1349406"/>
                <a:gd name="connsiteX6" fmla="*/ 71356 w 2779046"/>
                <a:gd name="connsiteY6" fmla="*/ 932155 h 1349406"/>
                <a:gd name="connsiteX7" fmla="*/ 115745 w 2779046"/>
                <a:gd name="connsiteY7" fmla="*/ 1047565 h 1349406"/>
                <a:gd name="connsiteX8" fmla="*/ 142378 w 2779046"/>
                <a:gd name="connsiteY8" fmla="*/ 1065320 h 1349406"/>
                <a:gd name="connsiteX9" fmla="*/ 355442 w 2779046"/>
                <a:gd name="connsiteY9" fmla="*/ 1003177 h 1349406"/>
                <a:gd name="connsiteX10" fmla="*/ 382075 w 2779046"/>
                <a:gd name="connsiteY10" fmla="*/ 985421 h 1349406"/>
                <a:gd name="connsiteX11" fmla="*/ 701671 w 2779046"/>
                <a:gd name="connsiteY11" fmla="*/ 1003177 h 1349406"/>
                <a:gd name="connsiteX12" fmla="*/ 808203 w 2779046"/>
                <a:gd name="connsiteY12" fmla="*/ 1091953 h 1349406"/>
                <a:gd name="connsiteX13" fmla="*/ 923613 w 2779046"/>
                <a:gd name="connsiteY13" fmla="*/ 1260629 h 1349406"/>
                <a:gd name="connsiteX14" fmla="*/ 959123 w 2779046"/>
                <a:gd name="connsiteY14" fmla="*/ 1287262 h 1349406"/>
                <a:gd name="connsiteX15" fmla="*/ 968001 w 2779046"/>
                <a:gd name="connsiteY15" fmla="*/ 1313895 h 1349406"/>
                <a:gd name="connsiteX16" fmla="*/ 1047900 w 2779046"/>
                <a:gd name="connsiteY16" fmla="*/ 1349406 h 1349406"/>
                <a:gd name="connsiteX17" fmla="*/ 1527294 w 2779046"/>
                <a:gd name="connsiteY17" fmla="*/ 1340528 h 1349406"/>
                <a:gd name="connsiteX18" fmla="*/ 1660459 w 2779046"/>
                <a:gd name="connsiteY18" fmla="*/ 1322773 h 1349406"/>
                <a:gd name="connsiteX19" fmla="*/ 1811380 w 2779046"/>
                <a:gd name="connsiteY19" fmla="*/ 1260629 h 1349406"/>
                <a:gd name="connsiteX20" fmla="*/ 1838013 w 2779046"/>
                <a:gd name="connsiteY20" fmla="*/ 1242874 h 1349406"/>
                <a:gd name="connsiteX21" fmla="*/ 1944545 w 2779046"/>
                <a:gd name="connsiteY21" fmla="*/ 1225118 h 1349406"/>
                <a:gd name="connsiteX22" fmla="*/ 2113220 w 2779046"/>
                <a:gd name="connsiteY22" fmla="*/ 1189608 h 1349406"/>
                <a:gd name="connsiteX23" fmla="*/ 2157609 w 2779046"/>
                <a:gd name="connsiteY23" fmla="*/ 1171852 h 1349406"/>
                <a:gd name="connsiteX24" fmla="*/ 2264141 w 2779046"/>
                <a:gd name="connsiteY24" fmla="*/ 1136342 h 1349406"/>
                <a:gd name="connsiteX25" fmla="*/ 2335162 w 2779046"/>
                <a:gd name="connsiteY25" fmla="*/ 1118586 h 1349406"/>
                <a:gd name="connsiteX26" fmla="*/ 2397306 w 2779046"/>
                <a:gd name="connsiteY26" fmla="*/ 1100831 h 1349406"/>
                <a:gd name="connsiteX27" fmla="*/ 2557104 w 2779046"/>
                <a:gd name="connsiteY27" fmla="*/ 1047565 h 1349406"/>
                <a:gd name="connsiteX28" fmla="*/ 2601492 w 2779046"/>
                <a:gd name="connsiteY28" fmla="*/ 1012054 h 1349406"/>
                <a:gd name="connsiteX29" fmla="*/ 2637003 w 2779046"/>
                <a:gd name="connsiteY29" fmla="*/ 1003177 h 1349406"/>
                <a:gd name="connsiteX30" fmla="*/ 2681391 w 2779046"/>
                <a:gd name="connsiteY30" fmla="*/ 976544 h 1349406"/>
                <a:gd name="connsiteX31" fmla="*/ 2708024 w 2779046"/>
                <a:gd name="connsiteY31" fmla="*/ 958788 h 1349406"/>
                <a:gd name="connsiteX32" fmla="*/ 2734657 w 2779046"/>
                <a:gd name="connsiteY32" fmla="*/ 923278 h 1349406"/>
                <a:gd name="connsiteX33" fmla="*/ 2752413 w 2779046"/>
                <a:gd name="connsiteY33" fmla="*/ 719091 h 1349406"/>
                <a:gd name="connsiteX34" fmla="*/ 2779046 w 2779046"/>
                <a:gd name="connsiteY34" fmla="*/ 630314 h 1349406"/>
                <a:gd name="connsiteX35" fmla="*/ 2770168 w 2779046"/>
                <a:gd name="connsiteY35" fmla="*/ 443883 h 1349406"/>
                <a:gd name="connsiteX36" fmla="*/ 2734657 w 2779046"/>
                <a:gd name="connsiteY36" fmla="*/ 399495 h 1349406"/>
                <a:gd name="connsiteX37" fmla="*/ 2699147 w 2779046"/>
                <a:gd name="connsiteY37" fmla="*/ 346229 h 1349406"/>
                <a:gd name="connsiteX38" fmla="*/ 2619248 w 2779046"/>
                <a:gd name="connsiteY38" fmla="*/ 195309 h 1349406"/>
                <a:gd name="connsiteX39" fmla="*/ 2592615 w 2779046"/>
                <a:gd name="connsiteY39" fmla="*/ 124287 h 1349406"/>
                <a:gd name="connsiteX40" fmla="*/ 2574859 w 2779046"/>
                <a:gd name="connsiteY40" fmla="*/ 53266 h 1349406"/>
                <a:gd name="connsiteX41" fmla="*/ 2565982 w 2779046"/>
                <a:gd name="connsiteY41" fmla="*/ 17755 h 1349406"/>
                <a:gd name="connsiteX42" fmla="*/ 2548226 w 2779046"/>
                <a:gd name="connsiteY42" fmla="*/ 0 h 1349406"/>
                <a:gd name="connsiteX43" fmla="*/ 2379550 w 2779046"/>
                <a:gd name="connsiteY43" fmla="*/ 26633 h 1349406"/>
                <a:gd name="connsiteX44" fmla="*/ 2255263 w 2779046"/>
                <a:gd name="connsiteY44" fmla="*/ 79899 h 1349406"/>
                <a:gd name="connsiteX45" fmla="*/ 2193119 w 2779046"/>
                <a:gd name="connsiteY45" fmla="*/ 97654 h 1349406"/>
                <a:gd name="connsiteX46" fmla="*/ 2095465 w 2779046"/>
                <a:gd name="connsiteY46" fmla="*/ 159798 h 1349406"/>
                <a:gd name="connsiteX47" fmla="*/ 2024444 w 2779046"/>
                <a:gd name="connsiteY47" fmla="*/ 204186 h 1349406"/>
                <a:gd name="connsiteX48" fmla="*/ 1935667 w 2779046"/>
                <a:gd name="connsiteY48" fmla="*/ 239697 h 1349406"/>
                <a:gd name="connsiteX49" fmla="*/ 1846890 w 2779046"/>
                <a:gd name="connsiteY49" fmla="*/ 301841 h 1349406"/>
                <a:gd name="connsiteX50" fmla="*/ 1802502 w 2779046"/>
                <a:gd name="connsiteY50" fmla="*/ 310718 h 1349406"/>
                <a:gd name="connsiteX51" fmla="*/ 1589438 w 2779046"/>
                <a:gd name="connsiteY51" fmla="*/ 337351 h 1349406"/>
                <a:gd name="connsiteX52" fmla="*/ 1536172 w 2779046"/>
                <a:gd name="connsiteY52" fmla="*/ 355107 h 1349406"/>
                <a:gd name="connsiteX53" fmla="*/ 1340863 w 2779046"/>
                <a:gd name="connsiteY53" fmla="*/ 346229 h 1349406"/>
                <a:gd name="connsiteX54" fmla="*/ 1314230 w 2779046"/>
                <a:gd name="connsiteY54" fmla="*/ 337351 h 1349406"/>
                <a:gd name="connsiteX55" fmla="*/ 1252086 w 2779046"/>
                <a:gd name="connsiteY55" fmla="*/ 319596 h 1349406"/>
                <a:gd name="connsiteX56" fmla="*/ 1207698 w 2779046"/>
                <a:gd name="connsiteY56" fmla="*/ 301841 h 1349406"/>
                <a:gd name="connsiteX57" fmla="*/ 1127799 w 2779046"/>
                <a:gd name="connsiteY57" fmla="*/ 284085 h 1349406"/>
                <a:gd name="connsiteX58" fmla="*/ 879224 w 2779046"/>
                <a:gd name="connsiteY58" fmla="*/ 292963 h 1349406"/>
                <a:gd name="connsiteX59" fmla="*/ 808203 w 2779046"/>
                <a:gd name="connsiteY59" fmla="*/ 301841 h 1349406"/>
                <a:gd name="connsiteX60" fmla="*/ 728304 w 2779046"/>
                <a:gd name="connsiteY60" fmla="*/ 355107 h 1349406"/>
                <a:gd name="connsiteX61" fmla="*/ 639527 w 2779046"/>
                <a:gd name="connsiteY61" fmla="*/ 399495 h 1349406"/>
                <a:gd name="connsiteX62" fmla="*/ 595139 w 2779046"/>
                <a:gd name="connsiteY62" fmla="*/ 426128 h 1349406"/>
                <a:gd name="connsiteX63" fmla="*/ 532995 w 2779046"/>
                <a:gd name="connsiteY63" fmla="*/ 443883 h 1349406"/>
                <a:gd name="connsiteX64" fmla="*/ 470851 w 2779046"/>
                <a:gd name="connsiteY64" fmla="*/ 470516 h 1349406"/>
                <a:gd name="connsiteX65" fmla="*/ 373197 w 2779046"/>
                <a:gd name="connsiteY65" fmla="*/ 514905 h 1349406"/>
                <a:gd name="connsiteX66" fmla="*/ 293298 w 2779046"/>
                <a:gd name="connsiteY66" fmla="*/ 541538 h 1349406"/>
                <a:gd name="connsiteX67" fmla="*/ 248910 w 2779046"/>
                <a:gd name="connsiteY67" fmla="*/ 568171 h 1349406"/>
                <a:gd name="connsiteX68" fmla="*/ 169011 w 2779046"/>
                <a:gd name="connsiteY68" fmla="*/ 532660 h 134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779046" h="1349406">
                  <a:moveTo>
                    <a:pt x="169011" y="532660"/>
                  </a:moveTo>
                  <a:cubicBezTo>
                    <a:pt x="145337" y="532660"/>
                    <a:pt x="127873" y="556860"/>
                    <a:pt x="106867" y="568171"/>
                  </a:cubicBezTo>
                  <a:cubicBezTo>
                    <a:pt x="25212" y="612139"/>
                    <a:pt x="80247" y="577040"/>
                    <a:pt x="26968" y="612559"/>
                  </a:cubicBezTo>
                  <a:cubicBezTo>
                    <a:pt x="24009" y="624396"/>
                    <a:pt x="21948" y="636495"/>
                    <a:pt x="18090" y="648070"/>
                  </a:cubicBezTo>
                  <a:cubicBezTo>
                    <a:pt x="13051" y="663188"/>
                    <a:pt x="1557" y="676569"/>
                    <a:pt x="335" y="692458"/>
                  </a:cubicBezTo>
                  <a:cubicBezTo>
                    <a:pt x="-1495" y="716246"/>
                    <a:pt x="4534" y="740084"/>
                    <a:pt x="9213" y="763479"/>
                  </a:cubicBezTo>
                  <a:cubicBezTo>
                    <a:pt x="31658" y="875702"/>
                    <a:pt x="24187" y="849608"/>
                    <a:pt x="71356" y="932155"/>
                  </a:cubicBezTo>
                  <a:cubicBezTo>
                    <a:pt x="83516" y="980796"/>
                    <a:pt x="83473" y="1009914"/>
                    <a:pt x="115745" y="1047565"/>
                  </a:cubicBezTo>
                  <a:cubicBezTo>
                    <a:pt x="122689" y="1055666"/>
                    <a:pt x="133500" y="1059402"/>
                    <a:pt x="142378" y="1065320"/>
                  </a:cubicBezTo>
                  <a:cubicBezTo>
                    <a:pt x="285224" y="1029609"/>
                    <a:pt x="214185" y="1050262"/>
                    <a:pt x="355442" y="1003177"/>
                  </a:cubicBezTo>
                  <a:cubicBezTo>
                    <a:pt x="364320" y="997258"/>
                    <a:pt x="371953" y="988795"/>
                    <a:pt x="382075" y="985421"/>
                  </a:cubicBezTo>
                  <a:cubicBezTo>
                    <a:pt x="469007" y="956444"/>
                    <a:pt x="686767" y="1001687"/>
                    <a:pt x="701671" y="1003177"/>
                  </a:cubicBezTo>
                  <a:cubicBezTo>
                    <a:pt x="737182" y="1032769"/>
                    <a:pt x="784421" y="1052316"/>
                    <a:pt x="808203" y="1091953"/>
                  </a:cubicBezTo>
                  <a:cubicBezTo>
                    <a:pt x="829018" y="1126646"/>
                    <a:pt x="888980" y="1234654"/>
                    <a:pt x="923613" y="1260629"/>
                  </a:cubicBezTo>
                  <a:lnTo>
                    <a:pt x="959123" y="1287262"/>
                  </a:lnTo>
                  <a:cubicBezTo>
                    <a:pt x="962082" y="1296140"/>
                    <a:pt x="961384" y="1307278"/>
                    <a:pt x="968001" y="1313895"/>
                  </a:cubicBezTo>
                  <a:cubicBezTo>
                    <a:pt x="993598" y="1339492"/>
                    <a:pt x="1016335" y="1341515"/>
                    <a:pt x="1047900" y="1349406"/>
                  </a:cubicBezTo>
                  <a:lnTo>
                    <a:pt x="1527294" y="1340528"/>
                  </a:lnTo>
                  <a:cubicBezTo>
                    <a:pt x="1567552" y="1339250"/>
                    <a:pt x="1619406" y="1329615"/>
                    <a:pt x="1660459" y="1322773"/>
                  </a:cubicBezTo>
                  <a:cubicBezTo>
                    <a:pt x="1768505" y="1268749"/>
                    <a:pt x="1717424" y="1287473"/>
                    <a:pt x="1811380" y="1260629"/>
                  </a:cubicBezTo>
                  <a:cubicBezTo>
                    <a:pt x="1820258" y="1254711"/>
                    <a:pt x="1827704" y="1245623"/>
                    <a:pt x="1838013" y="1242874"/>
                  </a:cubicBezTo>
                  <a:cubicBezTo>
                    <a:pt x="1872798" y="1233598"/>
                    <a:pt x="1944545" y="1225118"/>
                    <a:pt x="1944545" y="1225118"/>
                  </a:cubicBezTo>
                  <a:cubicBezTo>
                    <a:pt x="2046839" y="1184201"/>
                    <a:pt x="1923131" y="1229627"/>
                    <a:pt x="2113220" y="1189608"/>
                  </a:cubicBezTo>
                  <a:cubicBezTo>
                    <a:pt x="2128814" y="1186325"/>
                    <a:pt x="2142581" y="1177156"/>
                    <a:pt x="2157609" y="1171852"/>
                  </a:cubicBezTo>
                  <a:cubicBezTo>
                    <a:pt x="2192907" y="1159394"/>
                    <a:pt x="2228288" y="1147098"/>
                    <a:pt x="2264141" y="1136342"/>
                  </a:cubicBezTo>
                  <a:cubicBezTo>
                    <a:pt x="2287514" y="1129330"/>
                    <a:pt x="2311584" y="1124874"/>
                    <a:pt x="2335162" y="1118586"/>
                  </a:cubicBezTo>
                  <a:cubicBezTo>
                    <a:pt x="2355978" y="1113035"/>
                    <a:pt x="2376591" y="1106749"/>
                    <a:pt x="2397306" y="1100831"/>
                  </a:cubicBezTo>
                  <a:cubicBezTo>
                    <a:pt x="2465259" y="1032878"/>
                    <a:pt x="2378056" y="1110232"/>
                    <a:pt x="2557104" y="1047565"/>
                  </a:cubicBezTo>
                  <a:cubicBezTo>
                    <a:pt x="2574988" y="1041305"/>
                    <a:pt x="2584928" y="1021256"/>
                    <a:pt x="2601492" y="1012054"/>
                  </a:cubicBezTo>
                  <a:cubicBezTo>
                    <a:pt x="2612158" y="1006129"/>
                    <a:pt x="2625166" y="1006136"/>
                    <a:pt x="2637003" y="1003177"/>
                  </a:cubicBezTo>
                  <a:cubicBezTo>
                    <a:pt x="2651799" y="994299"/>
                    <a:pt x="2666759" y="985689"/>
                    <a:pt x="2681391" y="976544"/>
                  </a:cubicBezTo>
                  <a:cubicBezTo>
                    <a:pt x="2690439" y="970889"/>
                    <a:pt x="2700479" y="966333"/>
                    <a:pt x="2708024" y="958788"/>
                  </a:cubicBezTo>
                  <a:cubicBezTo>
                    <a:pt x="2718486" y="948326"/>
                    <a:pt x="2725779" y="935115"/>
                    <a:pt x="2734657" y="923278"/>
                  </a:cubicBezTo>
                  <a:cubicBezTo>
                    <a:pt x="2759225" y="751307"/>
                    <a:pt x="2721869" y="1024540"/>
                    <a:pt x="2752413" y="719091"/>
                  </a:cubicBezTo>
                  <a:cubicBezTo>
                    <a:pt x="2754330" y="699917"/>
                    <a:pt x="2775069" y="642243"/>
                    <a:pt x="2779046" y="630314"/>
                  </a:cubicBezTo>
                  <a:cubicBezTo>
                    <a:pt x="2776087" y="568170"/>
                    <a:pt x="2781917" y="504978"/>
                    <a:pt x="2770168" y="443883"/>
                  </a:cubicBezTo>
                  <a:cubicBezTo>
                    <a:pt x="2766590" y="425276"/>
                    <a:pt x="2745802" y="414819"/>
                    <a:pt x="2734657" y="399495"/>
                  </a:cubicBezTo>
                  <a:cubicBezTo>
                    <a:pt x="2722106" y="382237"/>
                    <a:pt x="2710457" y="364325"/>
                    <a:pt x="2699147" y="346229"/>
                  </a:cubicBezTo>
                  <a:cubicBezTo>
                    <a:pt x="2650499" y="268392"/>
                    <a:pt x="2648887" y="269408"/>
                    <a:pt x="2619248" y="195309"/>
                  </a:cubicBezTo>
                  <a:cubicBezTo>
                    <a:pt x="2609858" y="171834"/>
                    <a:pt x="2600157" y="148420"/>
                    <a:pt x="2592615" y="124287"/>
                  </a:cubicBezTo>
                  <a:cubicBezTo>
                    <a:pt x="2585336" y="100996"/>
                    <a:pt x="2580777" y="76940"/>
                    <a:pt x="2574859" y="53266"/>
                  </a:cubicBezTo>
                  <a:cubicBezTo>
                    <a:pt x="2571900" y="41429"/>
                    <a:pt x="2574610" y="26382"/>
                    <a:pt x="2565982" y="17755"/>
                  </a:cubicBezTo>
                  <a:lnTo>
                    <a:pt x="2548226" y="0"/>
                  </a:lnTo>
                  <a:cubicBezTo>
                    <a:pt x="2492001" y="8878"/>
                    <a:pt x="2435116" y="14285"/>
                    <a:pt x="2379550" y="26633"/>
                  </a:cubicBezTo>
                  <a:cubicBezTo>
                    <a:pt x="2305574" y="43072"/>
                    <a:pt x="2318870" y="55435"/>
                    <a:pt x="2255263" y="79899"/>
                  </a:cubicBezTo>
                  <a:cubicBezTo>
                    <a:pt x="2235155" y="87633"/>
                    <a:pt x="2213834" y="91736"/>
                    <a:pt x="2193119" y="97654"/>
                  </a:cubicBezTo>
                  <a:cubicBezTo>
                    <a:pt x="2126866" y="163909"/>
                    <a:pt x="2192930" y="106636"/>
                    <a:pt x="2095465" y="159798"/>
                  </a:cubicBezTo>
                  <a:cubicBezTo>
                    <a:pt x="2034015" y="193316"/>
                    <a:pt x="2086919" y="180758"/>
                    <a:pt x="2024444" y="204186"/>
                  </a:cubicBezTo>
                  <a:cubicBezTo>
                    <a:pt x="1956780" y="229560"/>
                    <a:pt x="2020825" y="188602"/>
                    <a:pt x="1935667" y="239697"/>
                  </a:cubicBezTo>
                  <a:cubicBezTo>
                    <a:pt x="1895173" y="263993"/>
                    <a:pt x="1895033" y="279958"/>
                    <a:pt x="1846890" y="301841"/>
                  </a:cubicBezTo>
                  <a:cubicBezTo>
                    <a:pt x="1833153" y="308085"/>
                    <a:pt x="1817298" y="307759"/>
                    <a:pt x="1802502" y="310718"/>
                  </a:cubicBezTo>
                  <a:cubicBezTo>
                    <a:pt x="1720241" y="365560"/>
                    <a:pt x="1809051" y="312950"/>
                    <a:pt x="1589438" y="337351"/>
                  </a:cubicBezTo>
                  <a:cubicBezTo>
                    <a:pt x="1570837" y="339418"/>
                    <a:pt x="1553927" y="349188"/>
                    <a:pt x="1536172" y="355107"/>
                  </a:cubicBezTo>
                  <a:cubicBezTo>
                    <a:pt x="1471069" y="352148"/>
                    <a:pt x="1405826" y="351426"/>
                    <a:pt x="1340863" y="346229"/>
                  </a:cubicBezTo>
                  <a:cubicBezTo>
                    <a:pt x="1331535" y="345483"/>
                    <a:pt x="1323228" y="339922"/>
                    <a:pt x="1314230" y="337351"/>
                  </a:cubicBezTo>
                  <a:cubicBezTo>
                    <a:pt x="1275039" y="326154"/>
                    <a:pt x="1286154" y="332371"/>
                    <a:pt x="1252086" y="319596"/>
                  </a:cubicBezTo>
                  <a:cubicBezTo>
                    <a:pt x="1237165" y="314001"/>
                    <a:pt x="1222816" y="306880"/>
                    <a:pt x="1207698" y="301841"/>
                  </a:cubicBezTo>
                  <a:cubicBezTo>
                    <a:pt x="1188891" y="295572"/>
                    <a:pt x="1145390" y="287603"/>
                    <a:pt x="1127799" y="284085"/>
                  </a:cubicBezTo>
                  <a:lnTo>
                    <a:pt x="879224" y="292963"/>
                  </a:lnTo>
                  <a:cubicBezTo>
                    <a:pt x="855403" y="294286"/>
                    <a:pt x="830264" y="292757"/>
                    <a:pt x="808203" y="301841"/>
                  </a:cubicBezTo>
                  <a:cubicBezTo>
                    <a:pt x="778605" y="314028"/>
                    <a:pt x="756005" y="339069"/>
                    <a:pt x="728304" y="355107"/>
                  </a:cubicBezTo>
                  <a:cubicBezTo>
                    <a:pt x="699671" y="371684"/>
                    <a:pt x="668720" y="383926"/>
                    <a:pt x="639527" y="399495"/>
                  </a:cubicBezTo>
                  <a:cubicBezTo>
                    <a:pt x="624302" y="407615"/>
                    <a:pt x="611067" y="419492"/>
                    <a:pt x="595139" y="426128"/>
                  </a:cubicBezTo>
                  <a:cubicBezTo>
                    <a:pt x="575253" y="434414"/>
                    <a:pt x="553283" y="436637"/>
                    <a:pt x="532995" y="443883"/>
                  </a:cubicBezTo>
                  <a:cubicBezTo>
                    <a:pt x="511771" y="451463"/>
                    <a:pt x="491368" y="461190"/>
                    <a:pt x="470851" y="470516"/>
                  </a:cubicBezTo>
                  <a:cubicBezTo>
                    <a:pt x="412746" y="496928"/>
                    <a:pt x="451656" y="485483"/>
                    <a:pt x="373197" y="514905"/>
                  </a:cubicBezTo>
                  <a:cubicBezTo>
                    <a:pt x="346911" y="524762"/>
                    <a:pt x="319102" y="530479"/>
                    <a:pt x="293298" y="541538"/>
                  </a:cubicBezTo>
                  <a:cubicBezTo>
                    <a:pt x="277438" y="548335"/>
                    <a:pt x="264343" y="560454"/>
                    <a:pt x="248910" y="568171"/>
                  </a:cubicBezTo>
                  <a:cubicBezTo>
                    <a:pt x="216184" y="584534"/>
                    <a:pt x="192685" y="532660"/>
                    <a:pt x="169011" y="5326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500DE094-68DC-EC0B-B6AB-5F11093C9955}"/>
                </a:ext>
              </a:extLst>
            </p:cNvPr>
            <p:cNvSpPr/>
            <p:nvPr/>
          </p:nvSpPr>
          <p:spPr>
            <a:xfrm>
              <a:off x="4324350" y="209550"/>
              <a:ext cx="2657475" cy="1819275"/>
            </a:xfrm>
            <a:custGeom>
              <a:avLst/>
              <a:gdLst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14500 w 2657475"/>
                <a:gd name="connsiteY18" fmla="*/ 159067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00275 w 2657475"/>
                <a:gd name="connsiteY23" fmla="*/ 147637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37360 w 2657475"/>
                <a:gd name="connsiteY18" fmla="*/ 160591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00275 w 2657475"/>
                <a:gd name="connsiteY23" fmla="*/ 147637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37360 w 2657475"/>
                <a:gd name="connsiteY18" fmla="*/ 160591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26945 w 2657475"/>
                <a:gd name="connsiteY23" fmla="*/ 148780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2657475" h="1819275">
                  <a:moveTo>
                    <a:pt x="28575" y="857250"/>
                  </a:moveTo>
                  <a:cubicBezTo>
                    <a:pt x="17463" y="904875"/>
                    <a:pt x="28793" y="999252"/>
                    <a:pt x="9525" y="1076325"/>
                  </a:cubicBezTo>
                  <a:cubicBezTo>
                    <a:pt x="7090" y="1086065"/>
                    <a:pt x="3175" y="1095375"/>
                    <a:pt x="0" y="1104900"/>
                  </a:cubicBezTo>
                  <a:cubicBezTo>
                    <a:pt x="3175" y="1273175"/>
                    <a:pt x="3623" y="1441524"/>
                    <a:pt x="9525" y="1609725"/>
                  </a:cubicBezTo>
                  <a:cubicBezTo>
                    <a:pt x="9984" y="1622808"/>
                    <a:pt x="16708" y="1634945"/>
                    <a:pt x="19050" y="1647825"/>
                  </a:cubicBezTo>
                  <a:cubicBezTo>
                    <a:pt x="53093" y="1835061"/>
                    <a:pt x="3406" y="1614729"/>
                    <a:pt x="47625" y="1762125"/>
                  </a:cubicBezTo>
                  <a:cubicBezTo>
                    <a:pt x="52277" y="1777632"/>
                    <a:pt x="46786" y="1797313"/>
                    <a:pt x="57150" y="1809750"/>
                  </a:cubicBezTo>
                  <a:cubicBezTo>
                    <a:pt x="65531" y="1819807"/>
                    <a:pt x="82550" y="1816100"/>
                    <a:pt x="95250" y="1819275"/>
                  </a:cubicBezTo>
                  <a:cubicBezTo>
                    <a:pt x="184150" y="1812925"/>
                    <a:pt x="274554" y="1817704"/>
                    <a:pt x="361950" y="1800225"/>
                  </a:cubicBezTo>
                  <a:cubicBezTo>
                    <a:pt x="388732" y="1794869"/>
                    <a:pt x="405583" y="1767263"/>
                    <a:pt x="428625" y="1752600"/>
                  </a:cubicBezTo>
                  <a:cubicBezTo>
                    <a:pt x="440604" y="1744977"/>
                    <a:pt x="454397" y="1740595"/>
                    <a:pt x="466725" y="1733550"/>
                  </a:cubicBezTo>
                  <a:cubicBezTo>
                    <a:pt x="523135" y="1701316"/>
                    <a:pt x="464921" y="1721709"/>
                    <a:pt x="552450" y="1695450"/>
                  </a:cubicBezTo>
                  <a:cubicBezTo>
                    <a:pt x="564989" y="1691688"/>
                    <a:pt x="577920" y="1689369"/>
                    <a:pt x="590550" y="1685925"/>
                  </a:cubicBezTo>
                  <a:cubicBezTo>
                    <a:pt x="612850" y="1679843"/>
                    <a:pt x="634519" y="1671200"/>
                    <a:pt x="657225" y="1666875"/>
                  </a:cubicBezTo>
                  <a:cubicBezTo>
                    <a:pt x="701333" y="1658473"/>
                    <a:pt x="790575" y="1647825"/>
                    <a:pt x="790575" y="1647825"/>
                  </a:cubicBezTo>
                  <a:cubicBezTo>
                    <a:pt x="899103" y="1593561"/>
                    <a:pt x="834628" y="1619250"/>
                    <a:pt x="1076325" y="1619250"/>
                  </a:cubicBezTo>
                  <a:cubicBezTo>
                    <a:pt x="1146247" y="1619250"/>
                    <a:pt x="1216025" y="1625600"/>
                    <a:pt x="1285875" y="1628775"/>
                  </a:cubicBezTo>
                  <a:lnTo>
                    <a:pt x="1609725" y="1619250"/>
                  </a:lnTo>
                  <a:cubicBezTo>
                    <a:pt x="1767004" y="1611578"/>
                    <a:pt x="1630766" y="1632563"/>
                    <a:pt x="1737360" y="1605915"/>
                  </a:cubicBezTo>
                  <a:cubicBezTo>
                    <a:pt x="1762193" y="1599707"/>
                    <a:pt x="1765300" y="1584325"/>
                    <a:pt x="1790700" y="1581150"/>
                  </a:cubicBezTo>
                  <a:cubicBezTo>
                    <a:pt x="1800225" y="1577975"/>
                    <a:pt x="1809430" y="1573594"/>
                    <a:pt x="1819275" y="1571625"/>
                  </a:cubicBezTo>
                  <a:cubicBezTo>
                    <a:pt x="1880825" y="1559315"/>
                    <a:pt x="1961295" y="1556718"/>
                    <a:pt x="2019300" y="1552575"/>
                  </a:cubicBezTo>
                  <a:cubicBezTo>
                    <a:pt x="2032000" y="1549400"/>
                    <a:pt x="2022793" y="1553845"/>
                    <a:pt x="2057400" y="1543050"/>
                  </a:cubicBezTo>
                  <a:cubicBezTo>
                    <a:pt x="2092007" y="1532255"/>
                    <a:pt x="2044833" y="1557848"/>
                    <a:pt x="2226945" y="1487805"/>
                  </a:cubicBezTo>
                  <a:cubicBezTo>
                    <a:pt x="2245687" y="1480597"/>
                    <a:pt x="2226945" y="1476692"/>
                    <a:pt x="2257425" y="1457325"/>
                  </a:cubicBezTo>
                  <a:cubicBezTo>
                    <a:pt x="2287905" y="1437958"/>
                    <a:pt x="2314287" y="1395485"/>
                    <a:pt x="2409825" y="1371600"/>
                  </a:cubicBezTo>
                  <a:cubicBezTo>
                    <a:pt x="2450453" y="1344515"/>
                    <a:pt x="2464070" y="1332023"/>
                    <a:pt x="2505075" y="1314450"/>
                  </a:cubicBezTo>
                  <a:cubicBezTo>
                    <a:pt x="2514303" y="1310495"/>
                    <a:pt x="2524125" y="1308100"/>
                    <a:pt x="2533650" y="1304925"/>
                  </a:cubicBezTo>
                  <a:cubicBezTo>
                    <a:pt x="2546350" y="1295400"/>
                    <a:pt x="2557967" y="1284226"/>
                    <a:pt x="2571750" y="1276350"/>
                  </a:cubicBezTo>
                  <a:cubicBezTo>
                    <a:pt x="2622608" y="1247289"/>
                    <a:pt x="2580874" y="1295801"/>
                    <a:pt x="2638425" y="1238250"/>
                  </a:cubicBezTo>
                  <a:cubicBezTo>
                    <a:pt x="2646520" y="1230155"/>
                    <a:pt x="2651125" y="1219200"/>
                    <a:pt x="2657475" y="1209675"/>
                  </a:cubicBezTo>
                  <a:cubicBezTo>
                    <a:pt x="2638425" y="1174750"/>
                    <a:pt x="2623448" y="1137272"/>
                    <a:pt x="2600325" y="1104900"/>
                  </a:cubicBezTo>
                  <a:cubicBezTo>
                    <a:pt x="2591098" y="1091982"/>
                    <a:pt x="2570545" y="1089845"/>
                    <a:pt x="2562225" y="1076325"/>
                  </a:cubicBezTo>
                  <a:cubicBezTo>
                    <a:pt x="2544303" y="1047202"/>
                    <a:pt x="2539418" y="1011661"/>
                    <a:pt x="2524125" y="981075"/>
                  </a:cubicBezTo>
                  <a:cubicBezTo>
                    <a:pt x="2452683" y="838191"/>
                    <a:pt x="2478403" y="908047"/>
                    <a:pt x="2419350" y="809625"/>
                  </a:cubicBezTo>
                  <a:cubicBezTo>
                    <a:pt x="2412045" y="797449"/>
                    <a:pt x="2407099" y="783990"/>
                    <a:pt x="2400300" y="771525"/>
                  </a:cubicBezTo>
                  <a:cubicBezTo>
                    <a:pt x="2388043" y="749053"/>
                    <a:pt x="2374246" y="727436"/>
                    <a:pt x="2362200" y="704850"/>
                  </a:cubicBezTo>
                  <a:cubicBezTo>
                    <a:pt x="2348836" y="679793"/>
                    <a:pt x="2344180" y="648730"/>
                    <a:pt x="2324100" y="628650"/>
                  </a:cubicBezTo>
                  <a:cubicBezTo>
                    <a:pt x="2283026" y="587576"/>
                    <a:pt x="2221050" y="527324"/>
                    <a:pt x="2200275" y="485775"/>
                  </a:cubicBezTo>
                  <a:cubicBezTo>
                    <a:pt x="2170135" y="425495"/>
                    <a:pt x="2190315" y="458583"/>
                    <a:pt x="2133600" y="390525"/>
                  </a:cubicBezTo>
                  <a:cubicBezTo>
                    <a:pt x="2117770" y="343035"/>
                    <a:pt x="2133919" y="377282"/>
                    <a:pt x="2095500" y="333375"/>
                  </a:cubicBezTo>
                  <a:cubicBezTo>
                    <a:pt x="2059132" y="291811"/>
                    <a:pt x="2058843" y="276514"/>
                    <a:pt x="2009775" y="247650"/>
                  </a:cubicBezTo>
                  <a:cubicBezTo>
                    <a:pt x="1973059" y="226052"/>
                    <a:pt x="1932002" y="212416"/>
                    <a:pt x="1895475" y="190500"/>
                  </a:cubicBezTo>
                  <a:cubicBezTo>
                    <a:pt x="1879600" y="180975"/>
                    <a:pt x="1864409" y="170204"/>
                    <a:pt x="1847850" y="161925"/>
                  </a:cubicBezTo>
                  <a:cubicBezTo>
                    <a:pt x="1762301" y="119151"/>
                    <a:pt x="1897997" y="203543"/>
                    <a:pt x="1771650" y="133350"/>
                  </a:cubicBezTo>
                  <a:cubicBezTo>
                    <a:pt x="1757773" y="125640"/>
                    <a:pt x="1747749" y="111875"/>
                    <a:pt x="1733550" y="104775"/>
                  </a:cubicBezTo>
                  <a:cubicBezTo>
                    <a:pt x="1721841" y="98921"/>
                    <a:pt x="1707605" y="100112"/>
                    <a:pt x="1695450" y="95250"/>
                  </a:cubicBezTo>
                  <a:cubicBezTo>
                    <a:pt x="1675675" y="87340"/>
                    <a:pt x="1657689" y="75488"/>
                    <a:pt x="1638300" y="66675"/>
                  </a:cubicBezTo>
                  <a:cubicBezTo>
                    <a:pt x="1621267" y="58933"/>
                    <a:pt x="1583457" y="44202"/>
                    <a:pt x="1562100" y="38100"/>
                  </a:cubicBezTo>
                  <a:cubicBezTo>
                    <a:pt x="1549513" y="34504"/>
                    <a:pt x="1536419" y="32715"/>
                    <a:pt x="1524000" y="28575"/>
                  </a:cubicBezTo>
                  <a:cubicBezTo>
                    <a:pt x="1507780" y="23168"/>
                    <a:pt x="1493240" y="12336"/>
                    <a:pt x="1476375" y="9525"/>
                  </a:cubicBezTo>
                  <a:cubicBezTo>
                    <a:pt x="1435541" y="2719"/>
                    <a:pt x="1393825" y="3175"/>
                    <a:pt x="1352550" y="0"/>
                  </a:cubicBezTo>
                  <a:cubicBezTo>
                    <a:pt x="1289050" y="6350"/>
                    <a:pt x="1225374" y="11135"/>
                    <a:pt x="1162050" y="19050"/>
                  </a:cubicBezTo>
                  <a:cubicBezTo>
                    <a:pt x="1134585" y="22483"/>
                    <a:pt x="1090174" y="41250"/>
                    <a:pt x="1066800" y="47625"/>
                  </a:cubicBezTo>
                  <a:cubicBezTo>
                    <a:pt x="1051181" y="51885"/>
                    <a:pt x="1034794" y="52890"/>
                    <a:pt x="1019175" y="57150"/>
                  </a:cubicBezTo>
                  <a:cubicBezTo>
                    <a:pt x="999802" y="62434"/>
                    <a:pt x="981506" y="71330"/>
                    <a:pt x="962025" y="76200"/>
                  </a:cubicBezTo>
                  <a:cubicBezTo>
                    <a:pt x="930613" y="84053"/>
                    <a:pt x="898088" y="87010"/>
                    <a:pt x="866775" y="95250"/>
                  </a:cubicBezTo>
                  <a:cubicBezTo>
                    <a:pt x="837646" y="102916"/>
                    <a:pt x="809625" y="114300"/>
                    <a:pt x="781050" y="123825"/>
                  </a:cubicBezTo>
                  <a:cubicBezTo>
                    <a:pt x="704254" y="181422"/>
                    <a:pt x="777404" y="132835"/>
                    <a:pt x="714375" y="161925"/>
                  </a:cubicBezTo>
                  <a:cubicBezTo>
                    <a:pt x="682145" y="176801"/>
                    <a:pt x="652084" y="196367"/>
                    <a:pt x="619125" y="209550"/>
                  </a:cubicBezTo>
                  <a:cubicBezTo>
                    <a:pt x="558317" y="233873"/>
                    <a:pt x="586793" y="220954"/>
                    <a:pt x="533400" y="247650"/>
                  </a:cubicBezTo>
                  <a:cubicBezTo>
                    <a:pt x="475375" y="334688"/>
                    <a:pt x="511489" y="288611"/>
                    <a:pt x="419100" y="381000"/>
                  </a:cubicBezTo>
                  <a:cubicBezTo>
                    <a:pt x="406400" y="393700"/>
                    <a:pt x="395944" y="409137"/>
                    <a:pt x="381000" y="419100"/>
                  </a:cubicBezTo>
                  <a:cubicBezTo>
                    <a:pt x="346314" y="442224"/>
                    <a:pt x="346661" y="439294"/>
                    <a:pt x="314325" y="476250"/>
                  </a:cubicBezTo>
                  <a:cubicBezTo>
                    <a:pt x="303871" y="488197"/>
                    <a:pt x="296477" y="502648"/>
                    <a:pt x="285750" y="514350"/>
                  </a:cubicBezTo>
                  <a:cubicBezTo>
                    <a:pt x="261477" y="540829"/>
                    <a:pt x="234950" y="565150"/>
                    <a:pt x="209550" y="590550"/>
                  </a:cubicBezTo>
                  <a:cubicBezTo>
                    <a:pt x="200025" y="600075"/>
                    <a:pt x="189057" y="608349"/>
                    <a:pt x="180975" y="619125"/>
                  </a:cubicBezTo>
                  <a:cubicBezTo>
                    <a:pt x="141624" y="671593"/>
                    <a:pt x="163625" y="646000"/>
                    <a:pt x="114300" y="695325"/>
                  </a:cubicBezTo>
                  <a:cubicBezTo>
                    <a:pt x="103842" y="737158"/>
                    <a:pt x="103744" y="749260"/>
                    <a:pt x="76200" y="790575"/>
                  </a:cubicBezTo>
                  <a:cubicBezTo>
                    <a:pt x="40890" y="843540"/>
                    <a:pt x="39687" y="809625"/>
                    <a:pt x="28575" y="8572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763130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Kleinkind, Person, Zubehör, Spektakel enthält.&#10;&#10;Automatisch generierte Beschreibung">
            <a:extLst>
              <a:ext uri="{FF2B5EF4-FFF2-40B4-BE49-F238E27FC236}">
                <a16:creationId xmlns:a16="http://schemas.microsoft.com/office/drawing/2014/main" id="{FA1E3E4B-38EE-ECE4-ABD1-D633E2199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0" y="0"/>
            <a:ext cx="454273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A5F887A7-BB48-8615-B600-492BD4019CDD}"/>
              </a:ext>
            </a:extLst>
          </p:cNvPr>
          <p:cNvGrpSpPr/>
          <p:nvPr/>
        </p:nvGrpSpPr>
        <p:grpSpPr>
          <a:xfrm>
            <a:off x="3648722" y="209550"/>
            <a:ext cx="4919145" cy="6910423"/>
            <a:chOff x="3648722" y="209550"/>
            <a:chExt cx="4919145" cy="6910423"/>
          </a:xfrm>
          <a:blipFill>
            <a:blip r:embed="rId3"/>
            <a:stretch>
              <a:fillRect/>
            </a:stretch>
          </a:blipFill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F438EE24-8513-1F46-1A2E-FBCF5FE1C3A3}"/>
                </a:ext>
              </a:extLst>
            </p:cNvPr>
            <p:cNvSpPr/>
            <p:nvPr/>
          </p:nvSpPr>
          <p:spPr>
            <a:xfrm>
              <a:off x="3733749" y="1198469"/>
              <a:ext cx="1021399" cy="2929648"/>
            </a:xfrm>
            <a:custGeom>
              <a:avLst/>
              <a:gdLst>
                <a:gd name="connsiteX0" fmla="*/ 71021 w 1017650"/>
                <a:gd name="connsiteY0" fmla="*/ 115426 h 2929648"/>
                <a:gd name="connsiteX1" fmla="*/ 88777 w 1017650"/>
                <a:gd name="connsiteY1" fmla="*/ 630331 h 2929648"/>
                <a:gd name="connsiteX2" fmla="*/ 79899 w 1017650"/>
                <a:gd name="connsiteY2" fmla="*/ 1056459 h 2929648"/>
                <a:gd name="connsiteX3" fmla="*/ 62144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88777 w 1017650"/>
                <a:gd name="connsiteY1" fmla="*/ 630331 h 2929648"/>
                <a:gd name="connsiteX2" fmla="*/ 22749 w 1017650"/>
                <a:gd name="connsiteY2" fmla="*/ 1056459 h 2929648"/>
                <a:gd name="connsiteX3" fmla="*/ 62144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3052 w 1017650"/>
                <a:gd name="connsiteY1" fmla="*/ 630331 h 2929648"/>
                <a:gd name="connsiteX2" fmla="*/ 22749 w 1017650"/>
                <a:gd name="connsiteY2" fmla="*/ 1056459 h 2929648"/>
                <a:gd name="connsiteX3" fmla="*/ 62144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3052 w 1017650"/>
                <a:gd name="connsiteY1" fmla="*/ 630331 h 2929648"/>
                <a:gd name="connsiteX2" fmla="*/ 22749 w 1017650"/>
                <a:gd name="connsiteY2" fmla="*/ 1056459 h 2929648"/>
                <a:gd name="connsiteX3" fmla="*/ 14519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3052 w 1017650"/>
                <a:gd name="connsiteY1" fmla="*/ 630331 h 2929648"/>
                <a:gd name="connsiteX2" fmla="*/ 22749 w 1017650"/>
                <a:gd name="connsiteY2" fmla="*/ 1056459 h 2929648"/>
                <a:gd name="connsiteX3" fmla="*/ 14519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4770 w 1021399"/>
                <a:gd name="connsiteY0" fmla="*/ 115426 h 2929648"/>
                <a:gd name="connsiteX1" fmla="*/ 6801 w 1021399"/>
                <a:gd name="connsiteY1" fmla="*/ 630331 h 2929648"/>
                <a:gd name="connsiteX2" fmla="*/ 26498 w 1021399"/>
                <a:gd name="connsiteY2" fmla="*/ 1056459 h 2929648"/>
                <a:gd name="connsiteX3" fmla="*/ 18268 w 1021399"/>
                <a:gd name="connsiteY3" fmla="*/ 1367178 h 2929648"/>
                <a:gd name="connsiteX4" fmla="*/ 512 w 1021399"/>
                <a:gd name="connsiteY4" fmla="*/ 1615752 h 2929648"/>
                <a:gd name="connsiteX5" fmla="*/ 39260 w 1021399"/>
                <a:gd name="connsiteY5" fmla="*/ 1784428 h 2929648"/>
                <a:gd name="connsiteX6" fmla="*/ 30382 w 1021399"/>
                <a:gd name="connsiteY6" fmla="*/ 1855449 h 2929648"/>
                <a:gd name="connsiteX7" fmla="*/ 3749 w 1021399"/>
                <a:gd name="connsiteY7" fmla="*/ 2263822 h 2929648"/>
                <a:gd name="connsiteX8" fmla="*/ 12627 w 1021399"/>
                <a:gd name="connsiteY8" fmla="*/ 2645562 h 2929648"/>
                <a:gd name="connsiteX9" fmla="*/ 30382 w 1021399"/>
                <a:gd name="connsiteY9" fmla="*/ 2698828 h 2929648"/>
                <a:gd name="connsiteX10" fmla="*/ 39260 w 1021399"/>
                <a:gd name="connsiteY10" fmla="*/ 2752094 h 2929648"/>
                <a:gd name="connsiteX11" fmla="*/ 65893 w 1021399"/>
                <a:gd name="connsiteY11" fmla="*/ 2796482 h 2929648"/>
                <a:gd name="connsiteX12" fmla="*/ 110281 w 1021399"/>
                <a:gd name="connsiteY12" fmla="*/ 2876381 h 2929648"/>
                <a:gd name="connsiteX13" fmla="*/ 136914 w 1021399"/>
                <a:gd name="connsiteY13" fmla="*/ 2911892 h 2929648"/>
                <a:gd name="connsiteX14" fmla="*/ 190180 w 1021399"/>
                <a:gd name="connsiteY14" fmla="*/ 2920770 h 2929648"/>
                <a:gd name="connsiteX15" fmla="*/ 216813 w 1021399"/>
                <a:gd name="connsiteY15" fmla="*/ 2929648 h 2929648"/>
                <a:gd name="connsiteX16" fmla="*/ 758351 w 1021399"/>
                <a:gd name="connsiteY16" fmla="*/ 2911892 h 2929648"/>
                <a:gd name="connsiteX17" fmla="*/ 811617 w 1021399"/>
                <a:gd name="connsiteY17" fmla="*/ 2867504 h 2929648"/>
                <a:gd name="connsiteX18" fmla="*/ 829372 w 1021399"/>
                <a:gd name="connsiteY18" fmla="*/ 2831993 h 2929648"/>
                <a:gd name="connsiteX19" fmla="*/ 882638 w 1021399"/>
                <a:gd name="connsiteY19" fmla="*/ 2672195 h 2929648"/>
                <a:gd name="connsiteX20" fmla="*/ 918149 w 1021399"/>
                <a:gd name="connsiteY20" fmla="*/ 2530152 h 2929648"/>
                <a:gd name="connsiteX21" fmla="*/ 944782 w 1021399"/>
                <a:gd name="connsiteY21" fmla="*/ 2299333 h 2929648"/>
                <a:gd name="connsiteX22" fmla="*/ 971415 w 1021399"/>
                <a:gd name="connsiteY22" fmla="*/ 2219434 h 2929648"/>
                <a:gd name="connsiteX23" fmla="*/ 998048 w 1021399"/>
                <a:gd name="connsiteY23" fmla="*/ 2121780 h 2929648"/>
                <a:gd name="connsiteX24" fmla="*/ 989170 w 1021399"/>
                <a:gd name="connsiteY24" fmla="*/ 1660141 h 2929648"/>
                <a:gd name="connsiteX25" fmla="*/ 962537 w 1021399"/>
                <a:gd name="connsiteY25" fmla="*/ 1624630 h 2929648"/>
                <a:gd name="connsiteX26" fmla="*/ 909271 w 1021399"/>
                <a:gd name="connsiteY26" fmla="*/ 1553609 h 2929648"/>
                <a:gd name="connsiteX27" fmla="*/ 891516 w 1021399"/>
                <a:gd name="connsiteY27" fmla="*/ 1509220 h 2929648"/>
                <a:gd name="connsiteX28" fmla="*/ 820495 w 1021399"/>
                <a:gd name="connsiteY28" fmla="*/ 1438199 h 2929648"/>
                <a:gd name="connsiteX29" fmla="*/ 784984 w 1021399"/>
                <a:gd name="connsiteY29" fmla="*/ 1367178 h 2929648"/>
                <a:gd name="connsiteX30" fmla="*/ 767229 w 1021399"/>
                <a:gd name="connsiteY30" fmla="*/ 1278401 h 2929648"/>
                <a:gd name="connsiteX31" fmla="*/ 713963 w 1021399"/>
                <a:gd name="connsiteY31" fmla="*/ 1145236 h 2929648"/>
                <a:gd name="connsiteX32" fmla="*/ 705085 w 1021399"/>
                <a:gd name="connsiteY32" fmla="*/ 1074214 h 2929648"/>
                <a:gd name="connsiteX33" fmla="*/ 696207 w 1021399"/>
                <a:gd name="connsiteY33" fmla="*/ 994315 h 2929648"/>
                <a:gd name="connsiteX34" fmla="*/ 678452 w 1021399"/>
                <a:gd name="connsiteY34" fmla="*/ 914416 h 2929648"/>
                <a:gd name="connsiteX35" fmla="*/ 669574 w 1021399"/>
                <a:gd name="connsiteY35" fmla="*/ 861150 h 2929648"/>
                <a:gd name="connsiteX36" fmla="*/ 660697 w 1021399"/>
                <a:gd name="connsiteY36" fmla="*/ 745741 h 2929648"/>
                <a:gd name="connsiteX37" fmla="*/ 642941 w 1021399"/>
                <a:gd name="connsiteY37" fmla="*/ 603698 h 2929648"/>
                <a:gd name="connsiteX38" fmla="*/ 651819 w 1021399"/>
                <a:gd name="connsiteY38" fmla="*/ 239714 h 2929648"/>
                <a:gd name="connsiteX39" fmla="*/ 669574 w 1021399"/>
                <a:gd name="connsiteY39" fmla="*/ 204203 h 2929648"/>
                <a:gd name="connsiteX40" fmla="*/ 705085 w 1021399"/>
                <a:gd name="connsiteY40" fmla="*/ 115426 h 2929648"/>
                <a:gd name="connsiteX41" fmla="*/ 687330 w 1021399"/>
                <a:gd name="connsiteY41" fmla="*/ 17772 h 2929648"/>
                <a:gd name="connsiteX42" fmla="*/ 500899 w 1021399"/>
                <a:gd name="connsiteY42" fmla="*/ 8894 h 2929648"/>
                <a:gd name="connsiteX43" fmla="*/ 403244 w 1021399"/>
                <a:gd name="connsiteY43" fmla="*/ 62160 h 2929648"/>
                <a:gd name="connsiteX44" fmla="*/ 332223 w 1021399"/>
                <a:gd name="connsiteY44" fmla="*/ 71038 h 2929648"/>
                <a:gd name="connsiteX45" fmla="*/ 296712 w 1021399"/>
                <a:gd name="connsiteY45" fmla="*/ 79915 h 2929648"/>
                <a:gd name="connsiteX46" fmla="*/ 234568 w 1021399"/>
                <a:gd name="connsiteY46" fmla="*/ 88793 h 2929648"/>
                <a:gd name="connsiteX47" fmla="*/ 172425 w 1021399"/>
                <a:gd name="connsiteY47" fmla="*/ 106548 h 2929648"/>
                <a:gd name="connsiteX48" fmla="*/ 128036 w 1021399"/>
                <a:gd name="connsiteY48" fmla="*/ 115426 h 2929648"/>
                <a:gd name="connsiteX49" fmla="*/ 74770 w 1021399"/>
                <a:gd name="connsiteY49" fmla="*/ 115426 h 2929648"/>
                <a:gd name="connsiteX0" fmla="*/ 36670 w 1021399"/>
                <a:gd name="connsiteY0" fmla="*/ 144001 h 2929648"/>
                <a:gd name="connsiteX1" fmla="*/ 6801 w 1021399"/>
                <a:gd name="connsiteY1" fmla="*/ 630331 h 2929648"/>
                <a:gd name="connsiteX2" fmla="*/ 26498 w 1021399"/>
                <a:gd name="connsiteY2" fmla="*/ 1056459 h 2929648"/>
                <a:gd name="connsiteX3" fmla="*/ 18268 w 1021399"/>
                <a:gd name="connsiteY3" fmla="*/ 1367178 h 2929648"/>
                <a:gd name="connsiteX4" fmla="*/ 512 w 1021399"/>
                <a:gd name="connsiteY4" fmla="*/ 1615752 h 2929648"/>
                <a:gd name="connsiteX5" fmla="*/ 39260 w 1021399"/>
                <a:gd name="connsiteY5" fmla="*/ 1784428 h 2929648"/>
                <a:gd name="connsiteX6" fmla="*/ 30382 w 1021399"/>
                <a:gd name="connsiteY6" fmla="*/ 1855449 h 2929648"/>
                <a:gd name="connsiteX7" fmla="*/ 3749 w 1021399"/>
                <a:gd name="connsiteY7" fmla="*/ 2263822 h 2929648"/>
                <a:gd name="connsiteX8" fmla="*/ 12627 w 1021399"/>
                <a:gd name="connsiteY8" fmla="*/ 2645562 h 2929648"/>
                <a:gd name="connsiteX9" fmla="*/ 30382 w 1021399"/>
                <a:gd name="connsiteY9" fmla="*/ 2698828 h 2929648"/>
                <a:gd name="connsiteX10" fmla="*/ 39260 w 1021399"/>
                <a:gd name="connsiteY10" fmla="*/ 2752094 h 2929648"/>
                <a:gd name="connsiteX11" fmla="*/ 65893 w 1021399"/>
                <a:gd name="connsiteY11" fmla="*/ 2796482 h 2929648"/>
                <a:gd name="connsiteX12" fmla="*/ 110281 w 1021399"/>
                <a:gd name="connsiteY12" fmla="*/ 2876381 h 2929648"/>
                <a:gd name="connsiteX13" fmla="*/ 136914 w 1021399"/>
                <a:gd name="connsiteY13" fmla="*/ 2911892 h 2929648"/>
                <a:gd name="connsiteX14" fmla="*/ 190180 w 1021399"/>
                <a:gd name="connsiteY14" fmla="*/ 2920770 h 2929648"/>
                <a:gd name="connsiteX15" fmla="*/ 216813 w 1021399"/>
                <a:gd name="connsiteY15" fmla="*/ 2929648 h 2929648"/>
                <a:gd name="connsiteX16" fmla="*/ 758351 w 1021399"/>
                <a:gd name="connsiteY16" fmla="*/ 2911892 h 2929648"/>
                <a:gd name="connsiteX17" fmla="*/ 811617 w 1021399"/>
                <a:gd name="connsiteY17" fmla="*/ 2867504 h 2929648"/>
                <a:gd name="connsiteX18" fmla="*/ 829372 w 1021399"/>
                <a:gd name="connsiteY18" fmla="*/ 2831993 h 2929648"/>
                <a:gd name="connsiteX19" fmla="*/ 882638 w 1021399"/>
                <a:gd name="connsiteY19" fmla="*/ 2672195 h 2929648"/>
                <a:gd name="connsiteX20" fmla="*/ 918149 w 1021399"/>
                <a:gd name="connsiteY20" fmla="*/ 2530152 h 2929648"/>
                <a:gd name="connsiteX21" fmla="*/ 944782 w 1021399"/>
                <a:gd name="connsiteY21" fmla="*/ 2299333 h 2929648"/>
                <a:gd name="connsiteX22" fmla="*/ 971415 w 1021399"/>
                <a:gd name="connsiteY22" fmla="*/ 2219434 h 2929648"/>
                <a:gd name="connsiteX23" fmla="*/ 998048 w 1021399"/>
                <a:gd name="connsiteY23" fmla="*/ 2121780 h 2929648"/>
                <a:gd name="connsiteX24" fmla="*/ 989170 w 1021399"/>
                <a:gd name="connsiteY24" fmla="*/ 1660141 h 2929648"/>
                <a:gd name="connsiteX25" fmla="*/ 962537 w 1021399"/>
                <a:gd name="connsiteY25" fmla="*/ 1624630 h 2929648"/>
                <a:gd name="connsiteX26" fmla="*/ 909271 w 1021399"/>
                <a:gd name="connsiteY26" fmla="*/ 1553609 h 2929648"/>
                <a:gd name="connsiteX27" fmla="*/ 891516 w 1021399"/>
                <a:gd name="connsiteY27" fmla="*/ 1509220 h 2929648"/>
                <a:gd name="connsiteX28" fmla="*/ 820495 w 1021399"/>
                <a:gd name="connsiteY28" fmla="*/ 1438199 h 2929648"/>
                <a:gd name="connsiteX29" fmla="*/ 784984 w 1021399"/>
                <a:gd name="connsiteY29" fmla="*/ 1367178 h 2929648"/>
                <a:gd name="connsiteX30" fmla="*/ 767229 w 1021399"/>
                <a:gd name="connsiteY30" fmla="*/ 1278401 h 2929648"/>
                <a:gd name="connsiteX31" fmla="*/ 713963 w 1021399"/>
                <a:gd name="connsiteY31" fmla="*/ 1145236 h 2929648"/>
                <a:gd name="connsiteX32" fmla="*/ 705085 w 1021399"/>
                <a:gd name="connsiteY32" fmla="*/ 1074214 h 2929648"/>
                <a:gd name="connsiteX33" fmla="*/ 696207 w 1021399"/>
                <a:gd name="connsiteY33" fmla="*/ 994315 h 2929648"/>
                <a:gd name="connsiteX34" fmla="*/ 678452 w 1021399"/>
                <a:gd name="connsiteY34" fmla="*/ 914416 h 2929648"/>
                <a:gd name="connsiteX35" fmla="*/ 669574 w 1021399"/>
                <a:gd name="connsiteY35" fmla="*/ 861150 h 2929648"/>
                <a:gd name="connsiteX36" fmla="*/ 660697 w 1021399"/>
                <a:gd name="connsiteY36" fmla="*/ 745741 h 2929648"/>
                <a:gd name="connsiteX37" fmla="*/ 642941 w 1021399"/>
                <a:gd name="connsiteY37" fmla="*/ 603698 h 2929648"/>
                <a:gd name="connsiteX38" fmla="*/ 651819 w 1021399"/>
                <a:gd name="connsiteY38" fmla="*/ 239714 h 2929648"/>
                <a:gd name="connsiteX39" fmla="*/ 669574 w 1021399"/>
                <a:gd name="connsiteY39" fmla="*/ 204203 h 2929648"/>
                <a:gd name="connsiteX40" fmla="*/ 705085 w 1021399"/>
                <a:gd name="connsiteY40" fmla="*/ 115426 h 2929648"/>
                <a:gd name="connsiteX41" fmla="*/ 687330 w 1021399"/>
                <a:gd name="connsiteY41" fmla="*/ 17772 h 2929648"/>
                <a:gd name="connsiteX42" fmla="*/ 500899 w 1021399"/>
                <a:gd name="connsiteY42" fmla="*/ 8894 h 2929648"/>
                <a:gd name="connsiteX43" fmla="*/ 403244 w 1021399"/>
                <a:gd name="connsiteY43" fmla="*/ 62160 h 2929648"/>
                <a:gd name="connsiteX44" fmla="*/ 332223 w 1021399"/>
                <a:gd name="connsiteY44" fmla="*/ 71038 h 2929648"/>
                <a:gd name="connsiteX45" fmla="*/ 296712 w 1021399"/>
                <a:gd name="connsiteY45" fmla="*/ 79915 h 2929648"/>
                <a:gd name="connsiteX46" fmla="*/ 234568 w 1021399"/>
                <a:gd name="connsiteY46" fmla="*/ 88793 h 2929648"/>
                <a:gd name="connsiteX47" fmla="*/ 172425 w 1021399"/>
                <a:gd name="connsiteY47" fmla="*/ 106548 h 2929648"/>
                <a:gd name="connsiteX48" fmla="*/ 128036 w 1021399"/>
                <a:gd name="connsiteY48" fmla="*/ 115426 h 2929648"/>
                <a:gd name="connsiteX49" fmla="*/ 36670 w 1021399"/>
                <a:gd name="connsiteY49" fmla="*/ 144001 h 2929648"/>
                <a:gd name="connsiteX0" fmla="*/ 36670 w 1021399"/>
                <a:gd name="connsiteY0" fmla="*/ 144001 h 2929648"/>
                <a:gd name="connsiteX1" fmla="*/ 6801 w 1021399"/>
                <a:gd name="connsiteY1" fmla="*/ 630331 h 2929648"/>
                <a:gd name="connsiteX2" fmla="*/ 26498 w 1021399"/>
                <a:gd name="connsiteY2" fmla="*/ 1056459 h 2929648"/>
                <a:gd name="connsiteX3" fmla="*/ 18268 w 1021399"/>
                <a:gd name="connsiteY3" fmla="*/ 1367178 h 2929648"/>
                <a:gd name="connsiteX4" fmla="*/ 512 w 1021399"/>
                <a:gd name="connsiteY4" fmla="*/ 1615752 h 2929648"/>
                <a:gd name="connsiteX5" fmla="*/ 39260 w 1021399"/>
                <a:gd name="connsiteY5" fmla="*/ 1784428 h 2929648"/>
                <a:gd name="connsiteX6" fmla="*/ 30382 w 1021399"/>
                <a:gd name="connsiteY6" fmla="*/ 1855449 h 2929648"/>
                <a:gd name="connsiteX7" fmla="*/ 3749 w 1021399"/>
                <a:gd name="connsiteY7" fmla="*/ 2263822 h 2929648"/>
                <a:gd name="connsiteX8" fmla="*/ 12627 w 1021399"/>
                <a:gd name="connsiteY8" fmla="*/ 2645562 h 2929648"/>
                <a:gd name="connsiteX9" fmla="*/ 30382 w 1021399"/>
                <a:gd name="connsiteY9" fmla="*/ 2698828 h 2929648"/>
                <a:gd name="connsiteX10" fmla="*/ 39260 w 1021399"/>
                <a:gd name="connsiteY10" fmla="*/ 2752094 h 2929648"/>
                <a:gd name="connsiteX11" fmla="*/ 65893 w 1021399"/>
                <a:gd name="connsiteY11" fmla="*/ 2796482 h 2929648"/>
                <a:gd name="connsiteX12" fmla="*/ 110281 w 1021399"/>
                <a:gd name="connsiteY12" fmla="*/ 2876381 h 2929648"/>
                <a:gd name="connsiteX13" fmla="*/ 136914 w 1021399"/>
                <a:gd name="connsiteY13" fmla="*/ 2911892 h 2929648"/>
                <a:gd name="connsiteX14" fmla="*/ 190180 w 1021399"/>
                <a:gd name="connsiteY14" fmla="*/ 2920770 h 2929648"/>
                <a:gd name="connsiteX15" fmla="*/ 216813 w 1021399"/>
                <a:gd name="connsiteY15" fmla="*/ 2929648 h 2929648"/>
                <a:gd name="connsiteX16" fmla="*/ 758351 w 1021399"/>
                <a:gd name="connsiteY16" fmla="*/ 2911892 h 2929648"/>
                <a:gd name="connsiteX17" fmla="*/ 811617 w 1021399"/>
                <a:gd name="connsiteY17" fmla="*/ 2867504 h 2929648"/>
                <a:gd name="connsiteX18" fmla="*/ 829372 w 1021399"/>
                <a:gd name="connsiteY18" fmla="*/ 2831993 h 2929648"/>
                <a:gd name="connsiteX19" fmla="*/ 882638 w 1021399"/>
                <a:gd name="connsiteY19" fmla="*/ 2672195 h 2929648"/>
                <a:gd name="connsiteX20" fmla="*/ 918149 w 1021399"/>
                <a:gd name="connsiteY20" fmla="*/ 2530152 h 2929648"/>
                <a:gd name="connsiteX21" fmla="*/ 944782 w 1021399"/>
                <a:gd name="connsiteY21" fmla="*/ 2299333 h 2929648"/>
                <a:gd name="connsiteX22" fmla="*/ 971415 w 1021399"/>
                <a:gd name="connsiteY22" fmla="*/ 2219434 h 2929648"/>
                <a:gd name="connsiteX23" fmla="*/ 998048 w 1021399"/>
                <a:gd name="connsiteY23" fmla="*/ 2121780 h 2929648"/>
                <a:gd name="connsiteX24" fmla="*/ 989170 w 1021399"/>
                <a:gd name="connsiteY24" fmla="*/ 1660141 h 2929648"/>
                <a:gd name="connsiteX25" fmla="*/ 962537 w 1021399"/>
                <a:gd name="connsiteY25" fmla="*/ 1624630 h 2929648"/>
                <a:gd name="connsiteX26" fmla="*/ 909271 w 1021399"/>
                <a:gd name="connsiteY26" fmla="*/ 1553609 h 2929648"/>
                <a:gd name="connsiteX27" fmla="*/ 891516 w 1021399"/>
                <a:gd name="connsiteY27" fmla="*/ 1509220 h 2929648"/>
                <a:gd name="connsiteX28" fmla="*/ 820495 w 1021399"/>
                <a:gd name="connsiteY28" fmla="*/ 1438199 h 2929648"/>
                <a:gd name="connsiteX29" fmla="*/ 784984 w 1021399"/>
                <a:gd name="connsiteY29" fmla="*/ 1367178 h 2929648"/>
                <a:gd name="connsiteX30" fmla="*/ 767229 w 1021399"/>
                <a:gd name="connsiteY30" fmla="*/ 1278401 h 2929648"/>
                <a:gd name="connsiteX31" fmla="*/ 713963 w 1021399"/>
                <a:gd name="connsiteY31" fmla="*/ 1145236 h 2929648"/>
                <a:gd name="connsiteX32" fmla="*/ 705085 w 1021399"/>
                <a:gd name="connsiteY32" fmla="*/ 1074214 h 2929648"/>
                <a:gd name="connsiteX33" fmla="*/ 696207 w 1021399"/>
                <a:gd name="connsiteY33" fmla="*/ 994315 h 2929648"/>
                <a:gd name="connsiteX34" fmla="*/ 678452 w 1021399"/>
                <a:gd name="connsiteY34" fmla="*/ 914416 h 2929648"/>
                <a:gd name="connsiteX35" fmla="*/ 669574 w 1021399"/>
                <a:gd name="connsiteY35" fmla="*/ 861150 h 2929648"/>
                <a:gd name="connsiteX36" fmla="*/ 660697 w 1021399"/>
                <a:gd name="connsiteY36" fmla="*/ 745741 h 2929648"/>
                <a:gd name="connsiteX37" fmla="*/ 642941 w 1021399"/>
                <a:gd name="connsiteY37" fmla="*/ 603698 h 2929648"/>
                <a:gd name="connsiteX38" fmla="*/ 651819 w 1021399"/>
                <a:gd name="connsiteY38" fmla="*/ 239714 h 2929648"/>
                <a:gd name="connsiteX39" fmla="*/ 669574 w 1021399"/>
                <a:gd name="connsiteY39" fmla="*/ 204203 h 2929648"/>
                <a:gd name="connsiteX40" fmla="*/ 705085 w 1021399"/>
                <a:gd name="connsiteY40" fmla="*/ 115426 h 2929648"/>
                <a:gd name="connsiteX41" fmla="*/ 687330 w 1021399"/>
                <a:gd name="connsiteY41" fmla="*/ 17772 h 2929648"/>
                <a:gd name="connsiteX42" fmla="*/ 500899 w 1021399"/>
                <a:gd name="connsiteY42" fmla="*/ 8894 h 2929648"/>
                <a:gd name="connsiteX43" fmla="*/ 403244 w 1021399"/>
                <a:gd name="connsiteY43" fmla="*/ 62160 h 2929648"/>
                <a:gd name="connsiteX44" fmla="*/ 332223 w 1021399"/>
                <a:gd name="connsiteY44" fmla="*/ 71038 h 2929648"/>
                <a:gd name="connsiteX45" fmla="*/ 296712 w 1021399"/>
                <a:gd name="connsiteY45" fmla="*/ 79915 h 2929648"/>
                <a:gd name="connsiteX46" fmla="*/ 234568 w 1021399"/>
                <a:gd name="connsiteY46" fmla="*/ 88793 h 2929648"/>
                <a:gd name="connsiteX47" fmla="*/ 172425 w 1021399"/>
                <a:gd name="connsiteY47" fmla="*/ 106548 h 2929648"/>
                <a:gd name="connsiteX48" fmla="*/ 120416 w 1021399"/>
                <a:gd name="connsiteY48" fmla="*/ 100186 h 2929648"/>
                <a:gd name="connsiteX49" fmla="*/ 36670 w 1021399"/>
                <a:gd name="connsiteY49" fmla="*/ 144001 h 292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021399" h="2929648">
                  <a:moveTo>
                    <a:pt x="36670" y="144001"/>
                  </a:moveTo>
                  <a:cubicBezTo>
                    <a:pt x="17734" y="232358"/>
                    <a:pt x="8496" y="478255"/>
                    <a:pt x="6801" y="630331"/>
                  </a:cubicBezTo>
                  <a:cubicBezTo>
                    <a:pt x="5106" y="782407"/>
                    <a:pt x="24587" y="933651"/>
                    <a:pt x="26498" y="1056459"/>
                  </a:cubicBezTo>
                  <a:cubicBezTo>
                    <a:pt x="28409" y="1179267"/>
                    <a:pt x="11009" y="1243804"/>
                    <a:pt x="18268" y="1367178"/>
                  </a:cubicBezTo>
                  <a:cubicBezTo>
                    <a:pt x="12349" y="1450036"/>
                    <a:pt x="-2987" y="1546210"/>
                    <a:pt x="512" y="1615752"/>
                  </a:cubicBezTo>
                  <a:cubicBezTo>
                    <a:pt x="4011" y="1685294"/>
                    <a:pt x="34282" y="1744479"/>
                    <a:pt x="39260" y="1784428"/>
                  </a:cubicBezTo>
                  <a:cubicBezTo>
                    <a:pt x="44238" y="1824377"/>
                    <a:pt x="32144" y="1831656"/>
                    <a:pt x="30382" y="1855449"/>
                  </a:cubicBezTo>
                  <a:cubicBezTo>
                    <a:pt x="20305" y="1991490"/>
                    <a:pt x="12627" y="2127698"/>
                    <a:pt x="3749" y="2263822"/>
                  </a:cubicBezTo>
                  <a:cubicBezTo>
                    <a:pt x="6708" y="2391069"/>
                    <a:pt x="4849" y="2518519"/>
                    <a:pt x="12627" y="2645562"/>
                  </a:cubicBezTo>
                  <a:cubicBezTo>
                    <a:pt x="13771" y="2664243"/>
                    <a:pt x="25843" y="2680671"/>
                    <a:pt x="30382" y="2698828"/>
                  </a:cubicBezTo>
                  <a:cubicBezTo>
                    <a:pt x="34748" y="2716291"/>
                    <a:pt x="33108" y="2735177"/>
                    <a:pt x="39260" y="2752094"/>
                  </a:cubicBezTo>
                  <a:cubicBezTo>
                    <a:pt x="45157" y="2768310"/>
                    <a:pt x="57513" y="2781398"/>
                    <a:pt x="65893" y="2796482"/>
                  </a:cubicBezTo>
                  <a:cubicBezTo>
                    <a:pt x="94101" y="2847256"/>
                    <a:pt x="73272" y="2820867"/>
                    <a:pt x="110281" y="2876381"/>
                  </a:cubicBezTo>
                  <a:cubicBezTo>
                    <a:pt x="118488" y="2888692"/>
                    <a:pt x="123980" y="2904706"/>
                    <a:pt x="136914" y="2911892"/>
                  </a:cubicBezTo>
                  <a:cubicBezTo>
                    <a:pt x="152649" y="2920634"/>
                    <a:pt x="172608" y="2916865"/>
                    <a:pt x="190180" y="2920770"/>
                  </a:cubicBezTo>
                  <a:cubicBezTo>
                    <a:pt x="199315" y="2922800"/>
                    <a:pt x="207935" y="2926689"/>
                    <a:pt x="216813" y="2929648"/>
                  </a:cubicBezTo>
                  <a:cubicBezTo>
                    <a:pt x="397326" y="2923729"/>
                    <a:pt x="578719" y="2930660"/>
                    <a:pt x="758351" y="2911892"/>
                  </a:cubicBezTo>
                  <a:cubicBezTo>
                    <a:pt x="781338" y="2909490"/>
                    <a:pt x="796262" y="2884778"/>
                    <a:pt x="811617" y="2867504"/>
                  </a:cubicBezTo>
                  <a:cubicBezTo>
                    <a:pt x="820409" y="2857613"/>
                    <a:pt x="824849" y="2844430"/>
                    <a:pt x="829372" y="2831993"/>
                  </a:cubicBezTo>
                  <a:cubicBezTo>
                    <a:pt x="848560" y="2779226"/>
                    <a:pt x="866795" y="2726061"/>
                    <a:pt x="882638" y="2672195"/>
                  </a:cubicBezTo>
                  <a:cubicBezTo>
                    <a:pt x="896409" y="2625373"/>
                    <a:pt x="906312" y="2577500"/>
                    <a:pt x="918149" y="2530152"/>
                  </a:cubicBezTo>
                  <a:cubicBezTo>
                    <a:pt x="927027" y="2453212"/>
                    <a:pt x="931696" y="2375670"/>
                    <a:pt x="944782" y="2299333"/>
                  </a:cubicBezTo>
                  <a:cubicBezTo>
                    <a:pt x="949525" y="2271663"/>
                    <a:pt x="963348" y="2246324"/>
                    <a:pt x="971415" y="2219434"/>
                  </a:cubicBezTo>
                  <a:cubicBezTo>
                    <a:pt x="981110" y="2187117"/>
                    <a:pt x="989170" y="2154331"/>
                    <a:pt x="998048" y="2121780"/>
                  </a:cubicBezTo>
                  <a:cubicBezTo>
                    <a:pt x="1006747" y="1943455"/>
                    <a:pt x="1050737" y="1814058"/>
                    <a:pt x="989170" y="1660141"/>
                  </a:cubicBezTo>
                  <a:cubicBezTo>
                    <a:pt x="983675" y="1646403"/>
                    <a:pt x="971022" y="1636752"/>
                    <a:pt x="962537" y="1624630"/>
                  </a:cubicBezTo>
                  <a:cubicBezTo>
                    <a:pt x="915693" y="1557708"/>
                    <a:pt x="944741" y="1589077"/>
                    <a:pt x="909271" y="1553609"/>
                  </a:cubicBezTo>
                  <a:cubicBezTo>
                    <a:pt x="903353" y="1538813"/>
                    <a:pt x="901232" y="1521851"/>
                    <a:pt x="891516" y="1509220"/>
                  </a:cubicBezTo>
                  <a:cubicBezTo>
                    <a:pt x="871103" y="1482683"/>
                    <a:pt x="835468" y="1468144"/>
                    <a:pt x="820495" y="1438199"/>
                  </a:cubicBezTo>
                  <a:lnTo>
                    <a:pt x="784984" y="1367178"/>
                  </a:lnTo>
                  <a:cubicBezTo>
                    <a:pt x="779066" y="1337586"/>
                    <a:pt x="775306" y="1307478"/>
                    <a:pt x="767229" y="1278401"/>
                  </a:cubicBezTo>
                  <a:cubicBezTo>
                    <a:pt x="758139" y="1245676"/>
                    <a:pt x="727865" y="1177674"/>
                    <a:pt x="713963" y="1145236"/>
                  </a:cubicBezTo>
                  <a:cubicBezTo>
                    <a:pt x="711004" y="1121562"/>
                    <a:pt x="707873" y="1097909"/>
                    <a:pt x="705085" y="1074214"/>
                  </a:cubicBezTo>
                  <a:cubicBezTo>
                    <a:pt x="701954" y="1047601"/>
                    <a:pt x="700612" y="1020747"/>
                    <a:pt x="696207" y="994315"/>
                  </a:cubicBezTo>
                  <a:cubicBezTo>
                    <a:pt x="691722" y="967404"/>
                    <a:pt x="683803" y="941169"/>
                    <a:pt x="678452" y="914416"/>
                  </a:cubicBezTo>
                  <a:cubicBezTo>
                    <a:pt x="674922" y="896765"/>
                    <a:pt x="672533" y="878905"/>
                    <a:pt x="669574" y="861150"/>
                  </a:cubicBezTo>
                  <a:cubicBezTo>
                    <a:pt x="666615" y="822680"/>
                    <a:pt x="664667" y="784119"/>
                    <a:pt x="660697" y="745741"/>
                  </a:cubicBezTo>
                  <a:cubicBezTo>
                    <a:pt x="655787" y="698278"/>
                    <a:pt x="643778" y="651407"/>
                    <a:pt x="642941" y="603698"/>
                  </a:cubicBezTo>
                  <a:cubicBezTo>
                    <a:pt x="640812" y="482353"/>
                    <a:pt x="643746" y="360809"/>
                    <a:pt x="651819" y="239714"/>
                  </a:cubicBezTo>
                  <a:cubicBezTo>
                    <a:pt x="652699" y="226509"/>
                    <a:pt x="664361" y="216367"/>
                    <a:pt x="669574" y="204203"/>
                  </a:cubicBezTo>
                  <a:cubicBezTo>
                    <a:pt x="682129" y="174908"/>
                    <a:pt x="705085" y="115426"/>
                    <a:pt x="705085" y="115426"/>
                  </a:cubicBezTo>
                  <a:cubicBezTo>
                    <a:pt x="699167" y="82875"/>
                    <a:pt x="708701" y="43029"/>
                    <a:pt x="687330" y="17772"/>
                  </a:cubicBezTo>
                  <a:cubicBezTo>
                    <a:pt x="659631" y="-14963"/>
                    <a:pt x="521009" y="7218"/>
                    <a:pt x="500899" y="8894"/>
                  </a:cubicBezTo>
                  <a:cubicBezTo>
                    <a:pt x="467747" y="30995"/>
                    <a:pt x="442523" y="53096"/>
                    <a:pt x="403244" y="62160"/>
                  </a:cubicBezTo>
                  <a:cubicBezTo>
                    <a:pt x="379997" y="67525"/>
                    <a:pt x="355756" y="67116"/>
                    <a:pt x="332223" y="71038"/>
                  </a:cubicBezTo>
                  <a:cubicBezTo>
                    <a:pt x="320188" y="73044"/>
                    <a:pt x="308716" y="77732"/>
                    <a:pt x="296712" y="79915"/>
                  </a:cubicBezTo>
                  <a:cubicBezTo>
                    <a:pt x="276125" y="83658"/>
                    <a:pt x="255155" y="85050"/>
                    <a:pt x="234568" y="88793"/>
                  </a:cubicBezTo>
                  <a:cubicBezTo>
                    <a:pt x="173695" y="99861"/>
                    <a:pt x="223123" y="93874"/>
                    <a:pt x="172425" y="106548"/>
                  </a:cubicBezTo>
                  <a:cubicBezTo>
                    <a:pt x="157786" y="110208"/>
                    <a:pt x="135212" y="97227"/>
                    <a:pt x="120416" y="100186"/>
                  </a:cubicBezTo>
                  <a:cubicBezTo>
                    <a:pt x="64503" y="128142"/>
                    <a:pt x="55606" y="55644"/>
                    <a:pt x="36670" y="1440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5CD6E331-5C11-D8F9-605F-0979B676DEF9}"/>
                </a:ext>
              </a:extLst>
            </p:cNvPr>
            <p:cNvSpPr/>
            <p:nvPr/>
          </p:nvSpPr>
          <p:spPr>
            <a:xfrm>
              <a:off x="6457043" y="212554"/>
              <a:ext cx="2110824" cy="3853418"/>
            </a:xfrm>
            <a:custGeom>
              <a:avLst/>
              <a:gdLst>
                <a:gd name="connsiteX0" fmla="*/ 5900 w 2153795"/>
                <a:gd name="connsiteY0" fmla="*/ 399495 h 3817398"/>
                <a:gd name="connsiteX1" fmla="*/ 23655 w 2153795"/>
                <a:gd name="connsiteY1" fmla="*/ 452761 h 3817398"/>
                <a:gd name="connsiteX2" fmla="*/ 165698 w 2153795"/>
                <a:gd name="connsiteY2" fmla="*/ 665825 h 3817398"/>
                <a:gd name="connsiteX3" fmla="*/ 210086 w 2153795"/>
                <a:gd name="connsiteY3" fmla="*/ 736846 h 3817398"/>
                <a:gd name="connsiteX4" fmla="*/ 254474 w 2153795"/>
                <a:gd name="connsiteY4" fmla="*/ 781235 h 3817398"/>
                <a:gd name="connsiteX5" fmla="*/ 289985 w 2153795"/>
                <a:gd name="connsiteY5" fmla="*/ 834501 h 3817398"/>
                <a:gd name="connsiteX6" fmla="*/ 361006 w 2153795"/>
                <a:gd name="connsiteY6" fmla="*/ 923277 h 3817398"/>
                <a:gd name="connsiteX7" fmla="*/ 432028 w 2153795"/>
                <a:gd name="connsiteY7" fmla="*/ 1056442 h 3817398"/>
                <a:gd name="connsiteX8" fmla="*/ 476416 w 2153795"/>
                <a:gd name="connsiteY8" fmla="*/ 1145219 h 3817398"/>
                <a:gd name="connsiteX9" fmla="*/ 503049 w 2153795"/>
                <a:gd name="connsiteY9" fmla="*/ 1402672 h 3817398"/>
                <a:gd name="connsiteX10" fmla="*/ 511927 w 2153795"/>
                <a:gd name="connsiteY10" fmla="*/ 1429305 h 3817398"/>
                <a:gd name="connsiteX11" fmla="*/ 538560 w 2153795"/>
                <a:gd name="connsiteY11" fmla="*/ 1464815 h 3817398"/>
                <a:gd name="connsiteX12" fmla="*/ 547438 w 2153795"/>
                <a:gd name="connsiteY12" fmla="*/ 1500326 h 3817398"/>
                <a:gd name="connsiteX13" fmla="*/ 565193 w 2153795"/>
                <a:gd name="connsiteY13" fmla="*/ 1597980 h 3817398"/>
                <a:gd name="connsiteX14" fmla="*/ 582948 w 2153795"/>
                <a:gd name="connsiteY14" fmla="*/ 1660124 h 3817398"/>
                <a:gd name="connsiteX15" fmla="*/ 609581 w 2153795"/>
                <a:gd name="connsiteY15" fmla="*/ 1766656 h 3817398"/>
                <a:gd name="connsiteX16" fmla="*/ 591826 w 2153795"/>
                <a:gd name="connsiteY16" fmla="*/ 2059619 h 3817398"/>
                <a:gd name="connsiteX17" fmla="*/ 574071 w 2153795"/>
                <a:gd name="connsiteY17" fmla="*/ 2112885 h 3817398"/>
                <a:gd name="connsiteX18" fmla="*/ 556315 w 2153795"/>
                <a:gd name="connsiteY18" fmla="*/ 2175029 h 3817398"/>
                <a:gd name="connsiteX19" fmla="*/ 529682 w 2153795"/>
                <a:gd name="connsiteY19" fmla="*/ 2219417 h 3817398"/>
                <a:gd name="connsiteX20" fmla="*/ 503049 w 2153795"/>
                <a:gd name="connsiteY20" fmla="*/ 2325949 h 3817398"/>
                <a:gd name="connsiteX21" fmla="*/ 485294 w 2153795"/>
                <a:gd name="connsiteY21" fmla="*/ 2414726 h 3817398"/>
                <a:gd name="connsiteX22" fmla="*/ 458661 w 2153795"/>
                <a:gd name="connsiteY22" fmla="*/ 2476870 h 3817398"/>
                <a:gd name="connsiteX23" fmla="*/ 432028 w 2153795"/>
                <a:gd name="connsiteY23" fmla="*/ 2539013 h 3817398"/>
                <a:gd name="connsiteX24" fmla="*/ 494172 w 2153795"/>
                <a:gd name="connsiteY24" fmla="*/ 2654423 h 3817398"/>
                <a:gd name="connsiteX25" fmla="*/ 582948 w 2153795"/>
                <a:gd name="connsiteY25" fmla="*/ 2823099 h 3817398"/>
                <a:gd name="connsiteX26" fmla="*/ 716113 w 2153795"/>
                <a:gd name="connsiteY26" fmla="*/ 2947386 h 3817398"/>
                <a:gd name="connsiteX27" fmla="*/ 760502 w 2153795"/>
                <a:gd name="connsiteY27" fmla="*/ 3018408 h 3817398"/>
                <a:gd name="connsiteX28" fmla="*/ 769379 w 2153795"/>
                <a:gd name="connsiteY28" fmla="*/ 3089429 h 3817398"/>
                <a:gd name="connsiteX29" fmla="*/ 831523 w 2153795"/>
                <a:gd name="connsiteY29" fmla="*/ 3213716 h 3817398"/>
                <a:gd name="connsiteX30" fmla="*/ 867034 w 2153795"/>
                <a:gd name="connsiteY30" fmla="*/ 3302493 h 3817398"/>
                <a:gd name="connsiteX31" fmla="*/ 893667 w 2153795"/>
                <a:gd name="connsiteY31" fmla="*/ 3355759 h 3817398"/>
                <a:gd name="connsiteX32" fmla="*/ 911422 w 2153795"/>
                <a:gd name="connsiteY32" fmla="*/ 3400147 h 3817398"/>
                <a:gd name="connsiteX33" fmla="*/ 938055 w 2153795"/>
                <a:gd name="connsiteY33" fmla="*/ 3453413 h 3817398"/>
                <a:gd name="connsiteX34" fmla="*/ 964688 w 2153795"/>
                <a:gd name="connsiteY34" fmla="*/ 3515557 h 3817398"/>
                <a:gd name="connsiteX35" fmla="*/ 973566 w 2153795"/>
                <a:gd name="connsiteY35" fmla="*/ 3551068 h 3817398"/>
                <a:gd name="connsiteX36" fmla="*/ 1000199 w 2153795"/>
                <a:gd name="connsiteY36" fmla="*/ 3604334 h 3817398"/>
                <a:gd name="connsiteX37" fmla="*/ 1009076 w 2153795"/>
                <a:gd name="connsiteY37" fmla="*/ 3639844 h 3817398"/>
                <a:gd name="connsiteX38" fmla="*/ 1044587 w 2153795"/>
                <a:gd name="connsiteY38" fmla="*/ 3666477 h 3817398"/>
                <a:gd name="connsiteX39" fmla="*/ 1124486 w 2153795"/>
                <a:gd name="connsiteY39" fmla="*/ 3746376 h 3817398"/>
                <a:gd name="connsiteX40" fmla="*/ 1444082 w 2153795"/>
                <a:gd name="connsiteY40" fmla="*/ 3817398 h 3817398"/>
                <a:gd name="connsiteX41" fmla="*/ 2065519 w 2153795"/>
                <a:gd name="connsiteY41" fmla="*/ 3275860 h 3817398"/>
                <a:gd name="connsiteX42" fmla="*/ 2047764 w 2153795"/>
                <a:gd name="connsiteY42" fmla="*/ 3098307 h 3817398"/>
                <a:gd name="connsiteX43" fmla="*/ 2038886 w 2153795"/>
                <a:gd name="connsiteY43" fmla="*/ 2876365 h 3817398"/>
                <a:gd name="connsiteX44" fmla="*/ 1932354 w 2153795"/>
                <a:gd name="connsiteY44" fmla="*/ 2317072 h 3817398"/>
                <a:gd name="connsiteX45" fmla="*/ 1941232 w 2153795"/>
                <a:gd name="connsiteY45" fmla="*/ 1642369 h 3817398"/>
                <a:gd name="connsiteX46" fmla="*/ 2021131 w 2153795"/>
                <a:gd name="connsiteY46" fmla="*/ 1340528 h 3817398"/>
                <a:gd name="connsiteX47" fmla="*/ 2030008 w 2153795"/>
                <a:gd name="connsiteY47" fmla="*/ 1251751 h 3817398"/>
                <a:gd name="connsiteX48" fmla="*/ 2065519 w 2153795"/>
                <a:gd name="connsiteY48" fmla="*/ 1180730 h 3817398"/>
                <a:gd name="connsiteX49" fmla="*/ 2074397 w 2153795"/>
                <a:gd name="connsiteY49" fmla="*/ 1109708 h 3817398"/>
                <a:gd name="connsiteX50" fmla="*/ 2109907 w 2153795"/>
                <a:gd name="connsiteY50" fmla="*/ 905522 h 3817398"/>
                <a:gd name="connsiteX51" fmla="*/ 2136540 w 2153795"/>
                <a:gd name="connsiteY51" fmla="*/ 390617 h 3817398"/>
                <a:gd name="connsiteX52" fmla="*/ 2127663 w 2153795"/>
                <a:gd name="connsiteY52" fmla="*/ 44388 h 3817398"/>
                <a:gd name="connsiteX53" fmla="*/ 1985620 w 2153795"/>
                <a:gd name="connsiteY53" fmla="*/ 0 h 3817398"/>
                <a:gd name="connsiteX54" fmla="*/ 1710412 w 2153795"/>
                <a:gd name="connsiteY54" fmla="*/ 8877 h 3817398"/>
                <a:gd name="connsiteX55" fmla="*/ 1657146 w 2153795"/>
                <a:gd name="connsiteY55" fmla="*/ 17755 h 3817398"/>
                <a:gd name="connsiteX56" fmla="*/ 1595003 w 2153795"/>
                <a:gd name="connsiteY56" fmla="*/ 26633 h 3817398"/>
                <a:gd name="connsiteX57" fmla="*/ 1346428 w 2153795"/>
                <a:gd name="connsiteY57" fmla="*/ 97654 h 3817398"/>
                <a:gd name="connsiteX58" fmla="*/ 1186630 w 2153795"/>
                <a:gd name="connsiteY58" fmla="*/ 106532 h 3817398"/>
                <a:gd name="connsiteX59" fmla="*/ 1053465 w 2153795"/>
                <a:gd name="connsiteY59" fmla="*/ 133165 h 3817398"/>
                <a:gd name="connsiteX60" fmla="*/ 609581 w 2153795"/>
                <a:gd name="connsiteY60" fmla="*/ 150920 h 3817398"/>
                <a:gd name="connsiteX61" fmla="*/ 485294 w 2153795"/>
                <a:gd name="connsiteY61" fmla="*/ 177553 h 3817398"/>
                <a:gd name="connsiteX62" fmla="*/ 369884 w 2153795"/>
                <a:gd name="connsiteY62" fmla="*/ 221942 h 3817398"/>
                <a:gd name="connsiteX63" fmla="*/ 316618 w 2153795"/>
                <a:gd name="connsiteY63" fmla="*/ 239697 h 3817398"/>
                <a:gd name="connsiteX64" fmla="*/ 289985 w 2153795"/>
                <a:gd name="connsiteY64" fmla="*/ 257452 h 3817398"/>
                <a:gd name="connsiteX65" fmla="*/ 130187 w 2153795"/>
                <a:gd name="connsiteY65" fmla="*/ 301841 h 3817398"/>
                <a:gd name="connsiteX66" fmla="*/ 32533 w 2153795"/>
                <a:gd name="connsiteY66" fmla="*/ 328474 h 3817398"/>
                <a:gd name="connsiteX67" fmla="*/ 5900 w 2153795"/>
                <a:gd name="connsiteY67" fmla="*/ 399495 h 3817398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38055 w 2153795"/>
                <a:gd name="connsiteY33" fmla="*/ 3489322 h 3853307"/>
                <a:gd name="connsiteX34" fmla="*/ 964688 w 2153795"/>
                <a:gd name="connsiteY34" fmla="*/ 3551466 h 3853307"/>
                <a:gd name="connsiteX35" fmla="*/ 973566 w 2153795"/>
                <a:gd name="connsiteY35" fmla="*/ 358697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44587 w 2153795"/>
                <a:gd name="connsiteY38" fmla="*/ 370238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07575 w 2153795"/>
                <a:gd name="connsiteY33" fmla="*/ 3531232 h 3853307"/>
                <a:gd name="connsiteX34" fmla="*/ 964688 w 2153795"/>
                <a:gd name="connsiteY34" fmla="*/ 3551466 h 3853307"/>
                <a:gd name="connsiteX35" fmla="*/ 973566 w 2153795"/>
                <a:gd name="connsiteY35" fmla="*/ 358697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44587 w 2153795"/>
                <a:gd name="connsiteY38" fmla="*/ 370238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07575 w 2153795"/>
                <a:gd name="connsiteY33" fmla="*/ 3531232 h 3853307"/>
                <a:gd name="connsiteX34" fmla="*/ 918968 w 2153795"/>
                <a:gd name="connsiteY34" fmla="*/ 3612426 h 3853307"/>
                <a:gd name="connsiteX35" fmla="*/ 973566 w 2153795"/>
                <a:gd name="connsiteY35" fmla="*/ 358697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44587 w 2153795"/>
                <a:gd name="connsiteY38" fmla="*/ 370238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07575 w 2153795"/>
                <a:gd name="connsiteY33" fmla="*/ 3531232 h 3853307"/>
                <a:gd name="connsiteX34" fmla="*/ 918968 w 2153795"/>
                <a:gd name="connsiteY34" fmla="*/ 3612426 h 3853307"/>
                <a:gd name="connsiteX35" fmla="*/ 962136 w 2153795"/>
                <a:gd name="connsiteY35" fmla="*/ 364031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44587 w 2153795"/>
                <a:gd name="connsiteY38" fmla="*/ 370238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404 h 3853307"/>
                <a:gd name="connsiteX1" fmla="*/ 23655 w 2153795"/>
                <a:gd name="connsiteY1" fmla="*/ 488670 h 3853307"/>
                <a:gd name="connsiteX2" fmla="*/ 165698 w 2153795"/>
                <a:gd name="connsiteY2" fmla="*/ 701734 h 3853307"/>
                <a:gd name="connsiteX3" fmla="*/ 210086 w 2153795"/>
                <a:gd name="connsiteY3" fmla="*/ 772755 h 3853307"/>
                <a:gd name="connsiteX4" fmla="*/ 254474 w 2153795"/>
                <a:gd name="connsiteY4" fmla="*/ 817144 h 3853307"/>
                <a:gd name="connsiteX5" fmla="*/ 289985 w 2153795"/>
                <a:gd name="connsiteY5" fmla="*/ 870410 h 3853307"/>
                <a:gd name="connsiteX6" fmla="*/ 361006 w 2153795"/>
                <a:gd name="connsiteY6" fmla="*/ 959186 h 3853307"/>
                <a:gd name="connsiteX7" fmla="*/ 432028 w 2153795"/>
                <a:gd name="connsiteY7" fmla="*/ 1092351 h 3853307"/>
                <a:gd name="connsiteX8" fmla="*/ 476416 w 2153795"/>
                <a:gd name="connsiteY8" fmla="*/ 1181128 h 3853307"/>
                <a:gd name="connsiteX9" fmla="*/ 503049 w 2153795"/>
                <a:gd name="connsiteY9" fmla="*/ 1438581 h 3853307"/>
                <a:gd name="connsiteX10" fmla="*/ 511927 w 2153795"/>
                <a:gd name="connsiteY10" fmla="*/ 1465214 h 3853307"/>
                <a:gd name="connsiteX11" fmla="*/ 538560 w 2153795"/>
                <a:gd name="connsiteY11" fmla="*/ 1500724 h 3853307"/>
                <a:gd name="connsiteX12" fmla="*/ 547438 w 2153795"/>
                <a:gd name="connsiteY12" fmla="*/ 1536235 h 3853307"/>
                <a:gd name="connsiteX13" fmla="*/ 565193 w 2153795"/>
                <a:gd name="connsiteY13" fmla="*/ 1633889 h 3853307"/>
                <a:gd name="connsiteX14" fmla="*/ 582948 w 2153795"/>
                <a:gd name="connsiteY14" fmla="*/ 1696033 h 3853307"/>
                <a:gd name="connsiteX15" fmla="*/ 609581 w 2153795"/>
                <a:gd name="connsiteY15" fmla="*/ 1802565 h 3853307"/>
                <a:gd name="connsiteX16" fmla="*/ 591826 w 2153795"/>
                <a:gd name="connsiteY16" fmla="*/ 2095528 h 3853307"/>
                <a:gd name="connsiteX17" fmla="*/ 574071 w 2153795"/>
                <a:gd name="connsiteY17" fmla="*/ 2148794 h 3853307"/>
                <a:gd name="connsiteX18" fmla="*/ 556315 w 2153795"/>
                <a:gd name="connsiteY18" fmla="*/ 2210938 h 3853307"/>
                <a:gd name="connsiteX19" fmla="*/ 529682 w 2153795"/>
                <a:gd name="connsiteY19" fmla="*/ 2255326 h 3853307"/>
                <a:gd name="connsiteX20" fmla="*/ 503049 w 2153795"/>
                <a:gd name="connsiteY20" fmla="*/ 2361858 h 3853307"/>
                <a:gd name="connsiteX21" fmla="*/ 485294 w 2153795"/>
                <a:gd name="connsiteY21" fmla="*/ 2450635 h 3853307"/>
                <a:gd name="connsiteX22" fmla="*/ 458661 w 2153795"/>
                <a:gd name="connsiteY22" fmla="*/ 2512779 h 3853307"/>
                <a:gd name="connsiteX23" fmla="*/ 432028 w 2153795"/>
                <a:gd name="connsiteY23" fmla="*/ 2574922 h 3853307"/>
                <a:gd name="connsiteX24" fmla="*/ 494172 w 2153795"/>
                <a:gd name="connsiteY24" fmla="*/ 2690332 h 3853307"/>
                <a:gd name="connsiteX25" fmla="*/ 582948 w 2153795"/>
                <a:gd name="connsiteY25" fmla="*/ 2859008 h 3853307"/>
                <a:gd name="connsiteX26" fmla="*/ 716113 w 2153795"/>
                <a:gd name="connsiteY26" fmla="*/ 2983295 h 3853307"/>
                <a:gd name="connsiteX27" fmla="*/ 760502 w 2153795"/>
                <a:gd name="connsiteY27" fmla="*/ 3054317 h 3853307"/>
                <a:gd name="connsiteX28" fmla="*/ 769379 w 2153795"/>
                <a:gd name="connsiteY28" fmla="*/ 3125338 h 3853307"/>
                <a:gd name="connsiteX29" fmla="*/ 831523 w 2153795"/>
                <a:gd name="connsiteY29" fmla="*/ 3249625 h 3853307"/>
                <a:gd name="connsiteX30" fmla="*/ 867034 w 2153795"/>
                <a:gd name="connsiteY30" fmla="*/ 3338402 h 3853307"/>
                <a:gd name="connsiteX31" fmla="*/ 893667 w 2153795"/>
                <a:gd name="connsiteY31" fmla="*/ 3391668 h 3853307"/>
                <a:gd name="connsiteX32" fmla="*/ 911422 w 2153795"/>
                <a:gd name="connsiteY32" fmla="*/ 3436056 h 3853307"/>
                <a:gd name="connsiteX33" fmla="*/ 907575 w 2153795"/>
                <a:gd name="connsiteY33" fmla="*/ 3531232 h 3853307"/>
                <a:gd name="connsiteX34" fmla="*/ 918968 w 2153795"/>
                <a:gd name="connsiteY34" fmla="*/ 3612426 h 3853307"/>
                <a:gd name="connsiteX35" fmla="*/ 962136 w 2153795"/>
                <a:gd name="connsiteY35" fmla="*/ 3640317 h 3853307"/>
                <a:gd name="connsiteX36" fmla="*/ 1000199 w 2153795"/>
                <a:gd name="connsiteY36" fmla="*/ 3640243 h 3853307"/>
                <a:gd name="connsiteX37" fmla="*/ 1009076 w 2153795"/>
                <a:gd name="connsiteY37" fmla="*/ 3675753 h 3853307"/>
                <a:gd name="connsiteX38" fmla="*/ 1017917 w 2153795"/>
                <a:gd name="connsiteY38" fmla="*/ 3793826 h 3853307"/>
                <a:gd name="connsiteX39" fmla="*/ 1124486 w 2153795"/>
                <a:gd name="connsiteY39" fmla="*/ 3782285 h 3853307"/>
                <a:gd name="connsiteX40" fmla="*/ 1444082 w 2153795"/>
                <a:gd name="connsiteY40" fmla="*/ 3853307 h 3853307"/>
                <a:gd name="connsiteX41" fmla="*/ 2065519 w 2153795"/>
                <a:gd name="connsiteY41" fmla="*/ 3311769 h 3853307"/>
                <a:gd name="connsiteX42" fmla="*/ 2047764 w 2153795"/>
                <a:gd name="connsiteY42" fmla="*/ 3134216 h 3853307"/>
                <a:gd name="connsiteX43" fmla="*/ 2038886 w 2153795"/>
                <a:gd name="connsiteY43" fmla="*/ 2912274 h 3853307"/>
                <a:gd name="connsiteX44" fmla="*/ 1932354 w 2153795"/>
                <a:gd name="connsiteY44" fmla="*/ 2352981 h 3853307"/>
                <a:gd name="connsiteX45" fmla="*/ 1941232 w 2153795"/>
                <a:gd name="connsiteY45" fmla="*/ 1678278 h 3853307"/>
                <a:gd name="connsiteX46" fmla="*/ 2021131 w 2153795"/>
                <a:gd name="connsiteY46" fmla="*/ 1376437 h 3853307"/>
                <a:gd name="connsiteX47" fmla="*/ 2030008 w 2153795"/>
                <a:gd name="connsiteY47" fmla="*/ 1287660 h 3853307"/>
                <a:gd name="connsiteX48" fmla="*/ 2065519 w 2153795"/>
                <a:gd name="connsiteY48" fmla="*/ 1216639 h 3853307"/>
                <a:gd name="connsiteX49" fmla="*/ 2074397 w 2153795"/>
                <a:gd name="connsiteY49" fmla="*/ 1145617 h 3853307"/>
                <a:gd name="connsiteX50" fmla="*/ 2109907 w 2153795"/>
                <a:gd name="connsiteY50" fmla="*/ 941431 h 3853307"/>
                <a:gd name="connsiteX51" fmla="*/ 2136540 w 2153795"/>
                <a:gd name="connsiteY51" fmla="*/ 426526 h 3853307"/>
                <a:gd name="connsiteX52" fmla="*/ 2127663 w 2153795"/>
                <a:gd name="connsiteY52" fmla="*/ 80297 h 3853307"/>
                <a:gd name="connsiteX53" fmla="*/ 1985620 w 2153795"/>
                <a:gd name="connsiteY53" fmla="*/ 35909 h 3853307"/>
                <a:gd name="connsiteX54" fmla="*/ 1710412 w 2153795"/>
                <a:gd name="connsiteY54" fmla="*/ 44786 h 3853307"/>
                <a:gd name="connsiteX55" fmla="*/ 1657146 w 2153795"/>
                <a:gd name="connsiteY55" fmla="*/ 53664 h 3853307"/>
                <a:gd name="connsiteX56" fmla="*/ 1595003 w 2153795"/>
                <a:gd name="connsiteY56" fmla="*/ 62542 h 3853307"/>
                <a:gd name="connsiteX57" fmla="*/ 1346428 w 2153795"/>
                <a:gd name="connsiteY57" fmla="*/ 398 h 3853307"/>
                <a:gd name="connsiteX58" fmla="*/ 1186630 w 2153795"/>
                <a:gd name="connsiteY58" fmla="*/ 142441 h 3853307"/>
                <a:gd name="connsiteX59" fmla="*/ 1053465 w 2153795"/>
                <a:gd name="connsiteY59" fmla="*/ 169074 h 3853307"/>
                <a:gd name="connsiteX60" fmla="*/ 609581 w 2153795"/>
                <a:gd name="connsiteY60" fmla="*/ 186829 h 3853307"/>
                <a:gd name="connsiteX61" fmla="*/ 485294 w 2153795"/>
                <a:gd name="connsiteY61" fmla="*/ 213462 h 3853307"/>
                <a:gd name="connsiteX62" fmla="*/ 369884 w 2153795"/>
                <a:gd name="connsiteY62" fmla="*/ 257851 h 3853307"/>
                <a:gd name="connsiteX63" fmla="*/ 316618 w 2153795"/>
                <a:gd name="connsiteY63" fmla="*/ 275606 h 3853307"/>
                <a:gd name="connsiteX64" fmla="*/ 289985 w 2153795"/>
                <a:gd name="connsiteY64" fmla="*/ 293361 h 3853307"/>
                <a:gd name="connsiteX65" fmla="*/ 130187 w 2153795"/>
                <a:gd name="connsiteY65" fmla="*/ 337750 h 3853307"/>
                <a:gd name="connsiteX66" fmla="*/ 32533 w 2153795"/>
                <a:gd name="connsiteY66" fmla="*/ 364383 h 3853307"/>
                <a:gd name="connsiteX67" fmla="*/ 5900 w 2153795"/>
                <a:gd name="connsiteY67" fmla="*/ 435404 h 3853307"/>
                <a:gd name="connsiteX0" fmla="*/ 5900 w 2153795"/>
                <a:gd name="connsiteY0" fmla="*/ 435515 h 3853418"/>
                <a:gd name="connsiteX1" fmla="*/ 23655 w 2153795"/>
                <a:gd name="connsiteY1" fmla="*/ 488781 h 3853418"/>
                <a:gd name="connsiteX2" fmla="*/ 165698 w 2153795"/>
                <a:gd name="connsiteY2" fmla="*/ 701845 h 3853418"/>
                <a:gd name="connsiteX3" fmla="*/ 210086 w 2153795"/>
                <a:gd name="connsiteY3" fmla="*/ 772866 h 3853418"/>
                <a:gd name="connsiteX4" fmla="*/ 254474 w 2153795"/>
                <a:gd name="connsiteY4" fmla="*/ 817255 h 3853418"/>
                <a:gd name="connsiteX5" fmla="*/ 289985 w 2153795"/>
                <a:gd name="connsiteY5" fmla="*/ 870521 h 3853418"/>
                <a:gd name="connsiteX6" fmla="*/ 361006 w 2153795"/>
                <a:gd name="connsiteY6" fmla="*/ 959297 h 3853418"/>
                <a:gd name="connsiteX7" fmla="*/ 432028 w 2153795"/>
                <a:gd name="connsiteY7" fmla="*/ 1092462 h 3853418"/>
                <a:gd name="connsiteX8" fmla="*/ 476416 w 2153795"/>
                <a:gd name="connsiteY8" fmla="*/ 1181239 h 3853418"/>
                <a:gd name="connsiteX9" fmla="*/ 503049 w 2153795"/>
                <a:gd name="connsiteY9" fmla="*/ 1438692 h 3853418"/>
                <a:gd name="connsiteX10" fmla="*/ 511927 w 2153795"/>
                <a:gd name="connsiteY10" fmla="*/ 1465325 h 3853418"/>
                <a:gd name="connsiteX11" fmla="*/ 538560 w 2153795"/>
                <a:gd name="connsiteY11" fmla="*/ 1500835 h 3853418"/>
                <a:gd name="connsiteX12" fmla="*/ 547438 w 2153795"/>
                <a:gd name="connsiteY12" fmla="*/ 1536346 h 3853418"/>
                <a:gd name="connsiteX13" fmla="*/ 565193 w 2153795"/>
                <a:gd name="connsiteY13" fmla="*/ 1634000 h 3853418"/>
                <a:gd name="connsiteX14" fmla="*/ 582948 w 2153795"/>
                <a:gd name="connsiteY14" fmla="*/ 1696144 h 3853418"/>
                <a:gd name="connsiteX15" fmla="*/ 609581 w 2153795"/>
                <a:gd name="connsiteY15" fmla="*/ 1802676 h 3853418"/>
                <a:gd name="connsiteX16" fmla="*/ 591826 w 2153795"/>
                <a:gd name="connsiteY16" fmla="*/ 2095639 h 3853418"/>
                <a:gd name="connsiteX17" fmla="*/ 574071 w 2153795"/>
                <a:gd name="connsiteY17" fmla="*/ 2148905 h 3853418"/>
                <a:gd name="connsiteX18" fmla="*/ 556315 w 2153795"/>
                <a:gd name="connsiteY18" fmla="*/ 2211049 h 3853418"/>
                <a:gd name="connsiteX19" fmla="*/ 529682 w 2153795"/>
                <a:gd name="connsiteY19" fmla="*/ 2255437 h 3853418"/>
                <a:gd name="connsiteX20" fmla="*/ 503049 w 2153795"/>
                <a:gd name="connsiteY20" fmla="*/ 2361969 h 3853418"/>
                <a:gd name="connsiteX21" fmla="*/ 485294 w 2153795"/>
                <a:gd name="connsiteY21" fmla="*/ 2450746 h 3853418"/>
                <a:gd name="connsiteX22" fmla="*/ 458661 w 2153795"/>
                <a:gd name="connsiteY22" fmla="*/ 2512890 h 3853418"/>
                <a:gd name="connsiteX23" fmla="*/ 432028 w 2153795"/>
                <a:gd name="connsiteY23" fmla="*/ 2575033 h 3853418"/>
                <a:gd name="connsiteX24" fmla="*/ 494172 w 2153795"/>
                <a:gd name="connsiteY24" fmla="*/ 2690443 h 3853418"/>
                <a:gd name="connsiteX25" fmla="*/ 582948 w 2153795"/>
                <a:gd name="connsiteY25" fmla="*/ 2859119 h 3853418"/>
                <a:gd name="connsiteX26" fmla="*/ 716113 w 2153795"/>
                <a:gd name="connsiteY26" fmla="*/ 2983406 h 3853418"/>
                <a:gd name="connsiteX27" fmla="*/ 760502 w 2153795"/>
                <a:gd name="connsiteY27" fmla="*/ 3054428 h 3853418"/>
                <a:gd name="connsiteX28" fmla="*/ 769379 w 2153795"/>
                <a:gd name="connsiteY28" fmla="*/ 3125449 h 3853418"/>
                <a:gd name="connsiteX29" fmla="*/ 831523 w 2153795"/>
                <a:gd name="connsiteY29" fmla="*/ 3249736 h 3853418"/>
                <a:gd name="connsiteX30" fmla="*/ 867034 w 2153795"/>
                <a:gd name="connsiteY30" fmla="*/ 3338513 h 3853418"/>
                <a:gd name="connsiteX31" fmla="*/ 893667 w 2153795"/>
                <a:gd name="connsiteY31" fmla="*/ 3391779 h 3853418"/>
                <a:gd name="connsiteX32" fmla="*/ 911422 w 2153795"/>
                <a:gd name="connsiteY32" fmla="*/ 3436167 h 3853418"/>
                <a:gd name="connsiteX33" fmla="*/ 907575 w 2153795"/>
                <a:gd name="connsiteY33" fmla="*/ 3531343 h 3853418"/>
                <a:gd name="connsiteX34" fmla="*/ 918968 w 2153795"/>
                <a:gd name="connsiteY34" fmla="*/ 3612537 h 3853418"/>
                <a:gd name="connsiteX35" fmla="*/ 962136 w 2153795"/>
                <a:gd name="connsiteY35" fmla="*/ 3640428 h 3853418"/>
                <a:gd name="connsiteX36" fmla="*/ 1000199 w 2153795"/>
                <a:gd name="connsiteY36" fmla="*/ 3640354 h 3853418"/>
                <a:gd name="connsiteX37" fmla="*/ 1009076 w 2153795"/>
                <a:gd name="connsiteY37" fmla="*/ 3675864 h 3853418"/>
                <a:gd name="connsiteX38" fmla="*/ 1017917 w 2153795"/>
                <a:gd name="connsiteY38" fmla="*/ 3793937 h 3853418"/>
                <a:gd name="connsiteX39" fmla="*/ 1124486 w 2153795"/>
                <a:gd name="connsiteY39" fmla="*/ 3782396 h 3853418"/>
                <a:gd name="connsiteX40" fmla="*/ 1444082 w 2153795"/>
                <a:gd name="connsiteY40" fmla="*/ 3853418 h 3853418"/>
                <a:gd name="connsiteX41" fmla="*/ 2065519 w 2153795"/>
                <a:gd name="connsiteY41" fmla="*/ 3311880 h 3853418"/>
                <a:gd name="connsiteX42" fmla="*/ 2047764 w 2153795"/>
                <a:gd name="connsiteY42" fmla="*/ 3134327 h 3853418"/>
                <a:gd name="connsiteX43" fmla="*/ 2038886 w 2153795"/>
                <a:gd name="connsiteY43" fmla="*/ 2912385 h 3853418"/>
                <a:gd name="connsiteX44" fmla="*/ 1932354 w 2153795"/>
                <a:gd name="connsiteY44" fmla="*/ 2353092 h 3853418"/>
                <a:gd name="connsiteX45" fmla="*/ 1941232 w 2153795"/>
                <a:gd name="connsiteY45" fmla="*/ 1678389 h 3853418"/>
                <a:gd name="connsiteX46" fmla="*/ 2021131 w 2153795"/>
                <a:gd name="connsiteY46" fmla="*/ 1376548 h 3853418"/>
                <a:gd name="connsiteX47" fmla="*/ 2030008 w 2153795"/>
                <a:gd name="connsiteY47" fmla="*/ 1287771 h 3853418"/>
                <a:gd name="connsiteX48" fmla="*/ 2065519 w 2153795"/>
                <a:gd name="connsiteY48" fmla="*/ 1216750 h 3853418"/>
                <a:gd name="connsiteX49" fmla="*/ 2074397 w 2153795"/>
                <a:gd name="connsiteY49" fmla="*/ 1145728 h 3853418"/>
                <a:gd name="connsiteX50" fmla="*/ 2109907 w 2153795"/>
                <a:gd name="connsiteY50" fmla="*/ 941542 h 3853418"/>
                <a:gd name="connsiteX51" fmla="*/ 2136540 w 2153795"/>
                <a:gd name="connsiteY51" fmla="*/ 426637 h 3853418"/>
                <a:gd name="connsiteX52" fmla="*/ 2127663 w 2153795"/>
                <a:gd name="connsiteY52" fmla="*/ 80408 h 3853418"/>
                <a:gd name="connsiteX53" fmla="*/ 1985620 w 2153795"/>
                <a:gd name="connsiteY53" fmla="*/ 36020 h 3853418"/>
                <a:gd name="connsiteX54" fmla="*/ 1710412 w 2153795"/>
                <a:gd name="connsiteY54" fmla="*/ 44897 h 3853418"/>
                <a:gd name="connsiteX55" fmla="*/ 1657146 w 2153795"/>
                <a:gd name="connsiteY55" fmla="*/ 53775 h 3853418"/>
                <a:gd name="connsiteX56" fmla="*/ 1595003 w 2153795"/>
                <a:gd name="connsiteY56" fmla="*/ 62653 h 3853418"/>
                <a:gd name="connsiteX57" fmla="*/ 1346428 w 2153795"/>
                <a:gd name="connsiteY57" fmla="*/ 509 h 3853418"/>
                <a:gd name="connsiteX58" fmla="*/ 1173930 w 2153795"/>
                <a:gd name="connsiteY58" fmla="*/ 109532 h 3853418"/>
                <a:gd name="connsiteX59" fmla="*/ 1053465 w 2153795"/>
                <a:gd name="connsiteY59" fmla="*/ 169185 h 3853418"/>
                <a:gd name="connsiteX60" fmla="*/ 609581 w 2153795"/>
                <a:gd name="connsiteY60" fmla="*/ 186940 h 3853418"/>
                <a:gd name="connsiteX61" fmla="*/ 485294 w 2153795"/>
                <a:gd name="connsiteY61" fmla="*/ 213573 h 3853418"/>
                <a:gd name="connsiteX62" fmla="*/ 369884 w 2153795"/>
                <a:gd name="connsiteY62" fmla="*/ 257962 h 3853418"/>
                <a:gd name="connsiteX63" fmla="*/ 316618 w 2153795"/>
                <a:gd name="connsiteY63" fmla="*/ 275717 h 3853418"/>
                <a:gd name="connsiteX64" fmla="*/ 289985 w 2153795"/>
                <a:gd name="connsiteY64" fmla="*/ 293472 h 3853418"/>
                <a:gd name="connsiteX65" fmla="*/ 130187 w 2153795"/>
                <a:gd name="connsiteY65" fmla="*/ 337861 h 3853418"/>
                <a:gd name="connsiteX66" fmla="*/ 32533 w 2153795"/>
                <a:gd name="connsiteY66" fmla="*/ 364494 h 3853418"/>
                <a:gd name="connsiteX67" fmla="*/ 5900 w 2153795"/>
                <a:gd name="connsiteY67" fmla="*/ 435515 h 3853418"/>
                <a:gd name="connsiteX0" fmla="*/ 5900 w 2153795"/>
                <a:gd name="connsiteY0" fmla="*/ 435515 h 3853418"/>
                <a:gd name="connsiteX1" fmla="*/ 23655 w 2153795"/>
                <a:gd name="connsiteY1" fmla="*/ 488781 h 3853418"/>
                <a:gd name="connsiteX2" fmla="*/ 165698 w 2153795"/>
                <a:gd name="connsiteY2" fmla="*/ 701845 h 3853418"/>
                <a:gd name="connsiteX3" fmla="*/ 210086 w 2153795"/>
                <a:gd name="connsiteY3" fmla="*/ 772866 h 3853418"/>
                <a:gd name="connsiteX4" fmla="*/ 254474 w 2153795"/>
                <a:gd name="connsiteY4" fmla="*/ 817255 h 3853418"/>
                <a:gd name="connsiteX5" fmla="*/ 289985 w 2153795"/>
                <a:gd name="connsiteY5" fmla="*/ 870521 h 3853418"/>
                <a:gd name="connsiteX6" fmla="*/ 361006 w 2153795"/>
                <a:gd name="connsiteY6" fmla="*/ 959297 h 3853418"/>
                <a:gd name="connsiteX7" fmla="*/ 432028 w 2153795"/>
                <a:gd name="connsiteY7" fmla="*/ 1092462 h 3853418"/>
                <a:gd name="connsiteX8" fmla="*/ 476416 w 2153795"/>
                <a:gd name="connsiteY8" fmla="*/ 1181239 h 3853418"/>
                <a:gd name="connsiteX9" fmla="*/ 503049 w 2153795"/>
                <a:gd name="connsiteY9" fmla="*/ 1438692 h 3853418"/>
                <a:gd name="connsiteX10" fmla="*/ 511927 w 2153795"/>
                <a:gd name="connsiteY10" fmla="*/ 1465325 h 3853418"/>
                <a:gd name="connsiteX11" fmla="*/ 538560 w 2153795"/>
                <a:gd name="connsiteY11" fmla="*/ 1500835 h 3853418"/>
                <a:gd name="connsiteX12" fmla="*/ 547438 w 2153795"/>
                <a:gd name="connsiteY12" fmla="*/ 1536346 h 3853418"/>
                <a:gd name="connsiteX13" fmla="*/ 565193 w 2153795"/>
                <a:gd name="connsiteY13" fmla="*/ 1634000 h 3853418"/>
                <a:gd name="connsiteX14" fmla="*/ 582948 w 2153795"/>
                <a:gd name="connsiteY14" fmla="*/ 1696144 h 3853418"/>
                <a:gd name="connsiteX15" fmla="*/ 609581 w 2153795"/>
                <a:gd name="connsiteY15" fmla="*/ 1802676 h 3853418"/>
                <a:gd name="connsiteX16" fmla="*/ 591826 w 2153795"/>
                <a:gd name="connsiteY16" fmla="*/ 2095639 h 3853418"/>
                <a:gd name="connsiteX17" fmla="*/ 574071 w 2153795"/>
                <a:gd name="connsiteY17" fmla="*/ 2148905 h 3853418"/>
                <a:gd name="connsiteX18" fmla="*/ 556315 w 2153795"/>
                <a:gd name="connsiteY18" fmla="*/ 2211049 h 3853418"/>
                <a:gd name="connsiteX19" fmla="*/ 529682 w 2153795"/>
                <a:gd name="connsiteY19" fmla="*/ 2255437 h 3853418"/>
                <a:gd name="connsiteX20" fmla="*/ 503049 w 2153795"/>
                <a:gd name="connsiteY20" fmla="*/ 2361969 h 3853418"/>
                <a:gd name="connsiteX21" fmla="*/ 485294 w 2153795"/>
                <a:gd name="connsiteY21" fmla="*/ 2450746 h 3853418"/>
                <a:gd name="connsiteX22" fmla="*/ 458661 w 2153795"/>
                <a:gd name="connsiteY22" fmla="*/ 2512890 h 3853418"/>
                <a:gd name="connsiteX23" fmla="*/ 432028 w 2153795"/>
                <a:gd name="connsiteY23" fmla="*/ 2575033 h 3853418"/>
                <a:gd name="connsiteX24" fmla="*/ 494172 w 2153795"/>
                <a:gd name="connsiteY24" fmla="*/ 2690443 h 3853418"/>
                <a:gd name="connsiteX25" fmla="*/ 582948 w 2153795"/>
                <a:gd name="connsiteY25" fmla="*/ 2859119 h 3853418"/>
                <a:gd name="connsiteX26" fmla="*/ 716113 w 2153795"/>
                <a:gd name="connsiteY26" fmla="*/ 2983406 h 3853418"/>
                <a:gd name="connsiteX27" fmla="*/ 760502 w 2153795"/>
                <a:gd name="connsiteY27" fmla="*/ 3054428 h 3853418"/>
                <a:gd name="connsiteX28" fmla="*/ 769379 w 2153795"/>
                <a:gd name="connsiteY28" fmla="*/ 3125449 h 3853418"/>
                <a:gd name="connsiteX29" fmla="*/ 831523 w 2153795"/>
                <a:gd name="connsiteY29" fmla="*/ 3249736 h 3853418"/>
                <a:gd name="connsiteX30" fmla="*/ 867034 w 2153795"/>
                <a:gd name="connsiteY30" fmla="*/ 3338513 h 3853418"/>
                <a:gd name="connsiteX31" fmla="*/ 893667 w 2153795"/>
                <a:gd name="connsiteY31" fmla="*/ 3391779 h 3853418"/>
                <a:gd name="connsiteX32" fmla="*/ 911422 w 2153795"/>
                <a:gd name="connsiteY32" fmla="*/ 3436167 h 3853418"/>
                <a:gd name="connsiteX33" fmla="*/ 907575 w 2153795"/>
                <a:gd name="connsiteY33" fmla="*/ 3531343 h 3853418"/>
                <a:gd name="connsiteX34" fmla="*/ 918968 w 2153795"/>
                <a:gd name="connsiteY34" fmla="*/ 3612537 h 3853418"/>
                <a:gd name="connsiteX35" fmla="*/ 962136 w 2153795"/>
                <a:gd name="connsiteY35" fmla="*/ 3640428 h 3853418"/>
                <a:gd name="connsiteX36" fmla="*/ 1000199 w 2153795"/>
                <a:gd name="connsiteY36" fmla="*/ 3640354 h 3853418"/>
                <a:gd name="connsiteX37" fmla="*/ 1009076 w 2153795"/>
                <a:gd name="connsiteY37" fmla="*/ 3675864 h 3853418"/>
                <a:gd name="connsiteX38" fmla="*/ 1017917 w 2153795"/>
                <a:gd name="connsiteY38" fmla="*/ 3793937 h 3853418"/>
                <a:gd name="connsiteX39" fmla="*/ 1124486 w 2153795"/>
                <a:gd name="connsiteY39" fmla="*/ 3782396 h 3853418"/>
                <a:gd name="connsiteX40" fmla="*/ 1444082 w 2153795"/>
                <a:gd name="connsiteY40" fmla="*/ 3853418 h 3853418"/>
                <a:gd name="connsiteX41" fmla="*/ 2065519 w 2153795"/>
                <a:gd name="connsiteY41" fmla="*/ 3311880 h 3853418"/>
                <a:gd name="connsiteX42" fmla="*/ 2047764 w 2153795"/>
                <a:gd name="connsiteY42" fmla="*/ 3134327 h 3853418"/>
                <a:gd name="connsiteX43" fmla="*/ 2038886 w 2153795"/>
                <a:gd name="connsiteY43" fmla="*/ 2912385 h 3853418"/>
                <a:gd name="connsiteX44" fmla="*/ 1932354 w 2153795"/>
                <a:gd name="connsiteY44" fmla="*/ 2353092 h 3853418"/>
                <a:gd name="connsiteX45" fmla="*/ 1941232 w 2153795"/>
                <a:gd name="connsiteY45" fmla="*/ 1678389 h 3853418"/>
                <a:gd name="connsiteX46" fmla="*/ 2021131 w 2153795"/>
                <a:gd name="connsiteY46" fmla="*/ 1376548 h 3853418"/>
                <a:gd name="connsiteX47" fmla="*/ 2030008 w 2153795"/>
                <a:gd name="connsiteY47" fmla="*/ 1287771 h 3853418"/>
                <a:gd name="connsiteX48" fmla="*/ 2065519 w 2153795"/>
                <a:gd name="connsiteY48" fmla="*/ 1216750 h 3853418"/>
                <a:gd name="connsiteX49" fmla="*/ 2074397 w 2153795"/>
                <a:gd name="connsiteY49" fmla="*/ 1145728 h 3853418"/>
                <a:gd name="connsiteX50" fmla="*/ 2109907 w 2153795"/>
                <a:gd name="connsiteY50" fmla="*/ 941542 h 3853418"/>
                <a:gd name="connsiteX51" fmla="*/ 2136540 w 2153795"/>
                <a:gd name="connsiteY51" fmla="*/ 426637 h 3853418"/>
                <a:gd name="connsiteX52" fmla="*/ 2127663 w 2153795"/>
                <a:gd name="connsiteY52" fmla="*/ 80408 h 3853418"/>
                <a:gd name="connsiteX53" fmla="*/ 1985620 w 2153795"/>
                <a:gd name="connsiteY53" fmla="*/ 36020 h 3853418"/>
                <a:gd name="connsiteX54" fmla="*/ 1710412 w 2153795"/>
                <a:gd name="connsiteY54" fmla="*/ 44897 h 3853418"/>
                <a:gd name="connsiteX55" fmla="*/ 1657146 w 2153795"/>
                <a:gd name="connsiteY55" fmla="*/ 53775 h 3853418"/>
                <a:gd name="connsiteX56" fmla="*/ 1595003 w 2153795"/>
                <a:gd name="connsiteY56" fmla="*/ 62653 h 3853418"/>
                <a:gd name="connsiteX57" fmla="*/ 1346428 w 2153795"/>
                <a:gd name="connsiteY57" fmla="*/ 509 h 3853418"/>
                <a:gd name="connsiteX58" fmla="*/ 1173930 w 2153795"/>
                <a:gd name="connsiteY58" fmla="*/ 109532 h 3853418"/>
                <a:gd name="connsiteX59" fmla="*/ 1025525 w 2153795"/>
                <a:gd name="connsiteY59" fmla="*/ 146325 h 3853418"/>
                <a:gd name="connsiteX60" fmla="*/ 609581 w 2153795"/>
                <a:gd name="connsiteY60" fmla="*/ 186940 h 3853418"/>
                <a:gd name="connsiteX61" fmla="*/ 485294 w 2153795"/>
                <a:gd name="connsiteY61" fmla="*/ 213573 h 3853418"/>
                <a:gd name="connsiteX62" fmla="*/ 369884 w 2153795"/>
                <a:gd name="connsiteY62" fmla="*/ 257962 h 3853418"/>
                <a:gd name="connsiteX63" fmla="*/ 316618 w 2153795"/>
                <a:gd name="connsiteY63" fmla="*/ 275717 h 3853418"/>
                <a:gd name="connsiteX64" fmla="*/ 289985 w 2153795"/>
                <a:gd name="connsiteY64" fmla="*/ 293472 h 3853418"/>
                <a:gd name="connsiteX65" fmla="*/ 130187 w 2153795"/>
                <a:gd name="connsiteY65" fmla="*/ 337861 h 3853418"/>
                <a:gd name="connsiteX66" fmla="*/ 32533 w 2153795"/>
                <a:gd name="connsiteY66" fmla="*/ 364494 h 3853418"/>
                <a:gd name="connsiteX67" fmla="*/ 5900 w 2153795"/>
                <a:gd name="connsiteY67" fmla="*/ 435515 h 3853418"/>
                <a:gd name="connsiteX0" fmla="*/ 5900 w 2144560"/>
                <a:gd name="connsiteY0" fmla="*/ 435515 h 3853418"/>
                <a:gd name="connsiteX1" fmla="*/ 23655 w 2144560"/>
                <a:gd name="connsiteY1" fmla="*/ 488781 h 3853418"/>
                <a:gd name="connsiteX2" fmla="*/ 165698 w 2144560"/>
                <a:gd name="connsiteY2" fmla="*/ 701845 h 3853418"/>
                <a:gd name="connsiteX3" fmla="*/ 210086 w 2144560"/>
                <a:gd name="connsiteY3" fmla="*/ 772866 h 3853418"/>
                <a:gd name="connsiteX4" fmla="*/ 254474 w 2144560"/>
                <a:gd name="connsiteY4" fmla="*/ 817255 h 3853418"/>
                <a:gd name="connsiteX5" fmla="*/ 289985 w 2144560"/>
                <a:gd name="connsiteY5" fmla="*/ 870521 h 3853418"/>
                <a:gd name="connsiteX6" fmla="*/ 361006 w 2144560"/>
                <a:gd name="connsiteY6" fmla="*/ 959297 h 3853418"/>
                <a:gd name="connsiteX7" fmla="*/ 432028 w 2144560"/>
                <a:gd name="connsiteY7" fmla="*/ 1092462 h 3853418"/>
                <a:gd name="connsiteX8" fmla="*/ 476416 w 2144560"/>
                <a:gd name="connsiteY8" fmla="*/ 1181239 h 3853418"/>
                <a:gd name="connsiteX9" fmla="*/ 503049 w 2144560"/>
                <a:gd name="connsiteY9" fmla="*/ 1438692 h 3853418"/>
                <a:gd name="connsiteX10" fmla="*/ 511927 w 2144560"/>
                <a:gd name="connsiteY10" fmla="*/ 1465325 h 3853418"/>
                <a:gd name="connsiteX11" fmla="*/ 538560 w 2144560"/>
                <a:gd name="connsiteY11" fmla="*/ 1500835 h 3853418"/>
                <a:gd name="connsiteX12" fmla="*/ 547438 w 2144560"/>
                <a:gd name="connsiteY12" fmla="*/ 1536346 h 3853418"/>
                <a:gd name="connsiteX13" fmla="*/ 565193 w 2144560"/>
                <a:gd name="connsiteY13" fmla="*/ 1634000 h 3853418"/>
                <a:gd name="connsiteX14" fmla="*/ 582948 w 2144560"/>
                <a:gd name="connsiteY14" fmla="*/ 1696144 h 3853418"/>
                <a:gd name="connsiteX15" fmla="*/ 609581 w 2144560"/>
                <a:gd name="connsiteY15" fmla="*/ 1802676 h 3853418"/>
                <a:gd name="connsiteX16" fmla="*/ 591826 w 2144560"/>
                <a:gd name="connsiteY16" fmla="*/ 2095639 h 3853418"/>
                <a:gd name="connsiteX17" fmla="*/ 574071 w 2144560"/>
                <a:gd name="connsiteY17" fmla="*/ 2148905 h 3853418"/>
                <a:gd name="connsiteX18" fmla="*/ 556315 w 2144560"/>
                <a:gd name="connsiteY18" fmla="*/ 2211049 h 3853418"/>
                <a:gd name="connsiteX19" fmla="*/ 529682 w 2144560"/>
                <a:gd name="connsiteY19" fmla="*/ 2255437 h 3853418"/>
                <a:gd name="connsiteX20" fmla="*/ 503049 w 2144560"/>
                <a:gd name="connsiteY20" fmla="*/ 2361969 h 3853418"/>
                <a:gd name="connsiteX21" fmla="*/ 485294 w 2144560"/>
                <a:gd name="connsiteY21" fmla="*/ 2450746 h 3853418"/>
                <a:gd name="connsiteX22" fmla="*/ 458661 w 2144560"/>
                <a:gd name="connsiteY22" fmla="*/ 2512890 h 3853418"/>
                <a:gd name="connsiteX23" fmla="*/ 432028 w 2144560"/>
                <a:gd name="connsiteY23" fmla="*/ 2575033 h 3853418"/>
                <a:gd name="connsiteX24" fmla="*/ 494172 w 2144560"/>
                <a:gd name="connsiteY24" fmla="*/ 2690443 h 3853418"/>
                <a:gd name="connsiteX25" fmla="*/ 582948 w 2144560"/>
                <a:gd name="connsiteY25" fmla="*/ 2859119 h 3853418"/>
                <a:gd name="connsiteX26" fmla="*/ 716113 w 2144560"/>
                <a:gd name="connsiteY26" fmla="*/ 2983406 h 3853418"/>
                <a:gd name="connsiteX27" fmla="*/ 760502 w 2144560"/>
                <a:gd name="connsiteY27" fmla="*/ 3054428 h 3853418"/>
                <a:gd name="connsiteX28" fmla="*/ 769379 w 2144560"/>
                <a:gd name="connsiteY28" fmla="*/ 3125449 h 3853418"/>
                <a:gd name="connsiteX29" fmla="*/ 831523 w 2144560"/>
                <a:gd name="connsiteY29" fmla="*/ 3249736 h 3853418"/>
                <a:gd name="connsiteX30" fmla="*/ 867034 w 2144560"/>
                <a:gd name="connsiteY30" fmla="*/ 3338513 h 3853418"/>
                <a:gd name="connsiteX31" fmla="*/ 893667 w 2144560"/>
                <a:gd name="connsiteY31" fmla="*/ 3391779 h 3853418"/>
                <a:gd name="connsiteX32" fmla="*/ 911422 w 2144560"/>
                <a:gd name="connsiteY32" fmla="*/ 3436167 h 3853418"/>
                <a:gd name="connsiteX33" fmla="*/ 907575 w 2144560"/>
                <a:gd name="connsiteY33" fmla="*/ 3531343 h 3853418"/>
                <a:gd name="connsiteX34" fmla="*/ 918968 w 2144560"/>
                <a:gd name="connsiteY34" fmla="*/ 3612537 h 3853418"/>
                <a:gd name="connsiteX35" fmla="*/ 962136 w 2144560"/>
                <a:gd name="connsiteY35" fmla="*/ 3640428 h 3853418"/>
                <a:gd name="connsiteX36" fmla="*/ 1000199 w 2144560"/>
                <a:gd name="connsiteY36" fmla="*/ 3640354 h 3853418"/>
                <a:gd name="connsiteX37" fmla="*/ 1009076 w 2144560"/>
                <a:gd name="connsiteY37" fmla="*/ 3675864 h 3853418"/>
                <a:gd name="connsiteX38" fmla="*/ 1017917 w 2144560"/>
                <a:gd name="connsiteY38" fmla="*/ 3793937 h 3853418"/>
                <a:gd name="connsiteX39" fmla="*/ 1124486 w 2144560"/>
                <a:gd name="connsiteY39" fmla="*/ 3782396 h 3853418"/>
                <a:gd name="connsiteX40" fmla="*/ 1444082 w 2144560"/>
                <a:gd name="connsiteY40" fmla="*/ 3853418 h 3853418"/>
                <a:gd name="connsiteX41" fmla="*/ 2065519 w 2144560"/>
                <a:gd name="connsiteY41" fmla="*/ 3311880 h 3853418"/>
                <a:gd name="connsiteX42" fmla="*/ 2047764 w 2144560"/>
                <a:gd name="connsiteY42" fmla="*/ 3134327 h 3853418"/>
                <a:gd name="connsiteX43" fmla="*/ 2038886 w 2144560"/>
                <a:gd name="connsiteY43" fmla="*/ 2912385 h 3853418"/>
                <a:gd name="connsiteX44" fmla="*/ 1932354 w 2144560"/>
                <a:gd name="connsiteY44" fmla="*/ 2353092 h 3853418"/>
                <a:gd name="connsiteX45" fmla="*/ 1941232 w 2144560"/>
                <a:gd name="connsiteY45" fmla="*/ 1678389 h 3853418"/>
                <a:gd name="connsiteX46" fmla="*/ 2021131 w 2144560"/>
                <a:gd name="connsiteY46" fmla="*/ 1376548 h 3853418"/>
                <a:gd name="connsiteX47" fmla="*/ 2030008 w 2144560"/>
                <a:gd name="connsiteY47" fmla="*/ 1287771 h 3853418"/>
                <a:gd name="connsiteX48" fmla="*/ 2065519 w 2144560"/>
                <a:gd name="connsiteY48" fmla="*/ 1216750 h 3853418"/>
                <a:gd name="connsiteX49" fmla="*/ 2074397 w 2144560"/>
                <a:gd name="connsiteY49" fmla="*/ 1145728 h 3853418"/>
                <a:gd name="connsiteX50" fmla="*/ 2109907 w 2144560"/>
                <a:gd name="connsiteY50" fmla="*/ 941542 h 3853418"/>
                <a:gd name="connsiteX51" fmla="*/ 2136540 w 2144560"/>
                <a:gd name="connsiteY51" fmla="*/ 426637 h 3853418"/>
                <a:gd name="connsiteX52" fmla="*/ 2127663 w 2144560"/>
                <a:gd name="connsiteY52" fmla="*/ 80408 h 3853418"/>
                <a:gd name="connsiteX53" fmla="*/ 1983080 w 2144560"/>
                <a:gd name="connsiteY53" fmla="*/ 25860 h 3853418"/>
                <a:gd name="connsiteX54" fmla="*/ 1710412 w 2144560"/>
                <a:gd name="connsiteY54" fmla="*/ 44897 h 3853418"/>
                <a:gd name="connsiteX55" fmla="*/ 1657146 w 2144560"/>
                <a:gd name="connsiteY55" fmla="*/ 53775 h 3853418"/>
                <a:gd name="connsiteX56" fmla="*/ 1595003 w 2144560"/>
                <a:gd name="connsiteY56" fmla="*/ 62653 h 3853418"/>
                <a:gd name="connsiteX57" fmla="*/ 1346428 w 2144560"/>
                <a:gd name="connsiteY57" fmla="*/ 509 h 3853418"/>
                <a:gd name="connsiteX58" fmla="*/ 1173930 w 2144560"/>
                <a:gd name="connsiteY58" fmla="*/ 109532 h 3853418"/>
                <a:gd name="connsiteX59" fmla="*/ 1025525 w 2144560"/>
                <a:gd name="connsiteY59" fmla="*/ 146325 h 3853418"/>
                <a:gd name="connsiteX60" fmla="*/ 609581 w 2144560"/>
                <a:gd name="connsiteY60" fmla="*/ 186940 h 3853418"/>
                <a:gd name="connsiteX61" fmla="*/ 485294 w 2144560"/>
                <a:gd name="connsiteY61" fmla="*/ 213573 h 3853418"/>
                <a:gd name="connsiteX62" fmla="*/ 369884 w 2144560"/>
                <a:gd name="connsiteY62" fmla="*/ 257962 h 3853418"/>
                <a:gd name="connsiteX63" fmla="*/ 316618 w 2144560"/>
                <a:gd name="connsiteY63" fmla="*/ 275717 h 3853418"/>
                <a:gd name="connsiteX64" fmla="*/ 289985 w 2144560"/>
                <a:gd name="connsiteY64" fmla="*/ 293472 h 3853418"/>
                <a:gd name="connsiteX65" fmla="*/ 130187 w 2144560"/>
                <a:gd name="connsiteY65" fmla="*/ 337861 h 3853418"/>
                <a:gd name="connsiteX66" fmla="*/ 32533 w 2144560"/>
                <a:gd name="connsiteY66" fmla="*/ 364494 h 3853418"/>
                <a:gd name="connsiteX67" fmla="*/ 5900 w 2144560"/>
                <a:gd name="connsiteY67" fmla="*/ 435515 h 3853418"/>
                <a:gd name="connsiteX0" fmla="*/ 5900 w 2137827"/>
                <a:gd name="connsiteY0" fmla="*/ 435515 h 3853418"/>
                <a:gd name="connsiteX1" fmla="*/ 23655 w 2137827"/>
                <a:gd name="connsiteY1" fmla="*/ 488781 h 3853418"/>
                <a:gd name="connsiteX2" fmla="*/ 165698 w 2137827"/>
                <a:gd name="connsiteY2" fmla="*/ 701845 h 3853418"/>
                <a:gd name="connsiteX3" fmla="*/ 210086 w 2137827"/>
                <a:gd name="connsiteY3" fmla="*/ 772866 h 3853418"/>
                <a:gd name="connsiteX4" fmla="*/ 254474 w 2137827"/>
                <a:gd name="connsiteY4" fmla="*/ 817255 h 3853418"/>
                <a:gd name="connsiteX5" fmla="*/ 289985 w 2137827"/>
                <a:gd name="connsiteY5" fmla="*/ 870521 h 3853418"/>
                <a:gd name="connsiteX6" fmla="*/ 361006 w 2137827"/>
                <a:gd name="connsiteY6" fmla="*/ 959297 h 3853418"/>
                <a:gd name="connsiteX7" fmla="*/ 432028 w 2137827"/>
                <a:gd name="connsiteY7" fmla="*/ 1092462 h 3853418"/>
                <a:gd name="connsiteX8" fmla="*/ 476416 w 2137827"/>
                <a:gd name="connsiteY8" fmla="*/ 1181239 h 3853418"/>
                <a:gd name="connsiteX9" fmla="*/ 503049 w 2137827"/>
                <a:gd name="connsiteY9" fmla="*/ 1438692 h 3853418"/>
                <a:gd name="connsiteX10" fmla="*/ 511927 w 2137827"/>
                <a:gd name="connsiteY10" fmla="*/ 1465325 h 3853418"/>
                <a:gd name="connsiteX11" fmla="*/ 538560 w 2137827"/>
                <a:gd name="connsiteY11" fmla="*/ 1500835 h 3853418"/>
                <a:gd name="connsiteX12" fmla="*/ 547438 w 2137827"/>
                <a:gd name="connsiteY12" fmla="*/ 1536346 h 3853418"/>
                <a:gd name="connsiteX13" fmla="*/ 565193 w 2137827"/>
                <a:gd name="connsiteY13" fmla="*/ 1634000 h 3853418"/>
                <a:gd name="connsiteX14" fmla="*/ 582948 w 2137827"/>
                <a:gd name="connsiteY14" fmla="*/ 1696144 h 3853418"/>
                <a:gd name="connsiteX15" fmla="*/ 609581 w 2137827"/>
                <a:gd name="connsiteY15" fmla="*/ 1802676 h 3853418"/>
                <a:gd name="connsiteX16" fmla="*/ 591826 w 2137827"/>
                <a:gd name="connsiteY16" fmla="*/ 2095639 h 3853418"/>
                <a:gd name="connsiteX17" fmla="*/ 574071 w 2137827"/>
                <a:gd name="connsiteY17" fmla="*/ 2148905 h 3853418"/>
                <a:gd name="connsiteX18" fmla="*/ 556315 w 2137827"/>
                <a:gd name="connsiteY18" fmla="*/ 2211049 h 3853418"/>
                <a:gd name="connsiteX19" fmla="*/ 529682 w 2137827"/>
                <a:gd name="connsiteY19" fmla="*/ 2255437 h 3853418"/>
                <a:gd name="connsiteX20" fmla="*/ 503049 w 2137827"/>
                <a:gd name="connsiteY20" fmla="*/ 2361969 h 3853418"/>
                <a:gd name="connsiteX21" fmla="*/ 485294 w 2137827"/>
                <a:gd name="connsiteY21" fmla="*/ 2450746 h 3853418"/>
                <a:gd name="connsiteX22" fmla="*/ 458661 w 2137827"/>
                <a:gd name="connsiteY22" fmla="*/ 2512890 h 3853418"/>
                <a:gd name="connsiteX23" fmla="*/ 432028 w 2137827"/>
                <a:gd name="connsiteY23" fmla="*/ 2575033 h 3853418"/>
                <a:gd name="connsiteX24" fmla="*/ 494172 w 2137827"/>
                <a:gd name="connsiteY24" fmla="*/ 2690443 h 3853418"/>
                <a:gd name="connsiteX25" fmla="*/ 582948 w 2137827"/>
                <a:gd name="connsiteY25" fmla="*/ 2859119 h 3853418"/>
                <a:gd name="connsiteX26" fmla="*/ 716113 w 2137827"/>
                <a:gd name="connsiteY26" fmla="*/ 2983406 h 3853418"/>
                <a:gd name="connsiteX27" fmla="*/ 760502 w 2137827"/>
                <a:gd name="connsiteY27" fmla="*/ 3054428 h 3853418"/>
                <a:gd name="connsiteX28" fmla="*/ 769379 w 2137827"/>
                <a:gd name="connsiteY28" fmla="*/ 3125449 h 3853418"/>
                <a:gd name="connsiteX29" fmla="*/ 831523 w 2137827"/>
                <a:gd name="connsiteY29" fmla="*/ 3249736 h 3853418"/>
                <a:gd name="connsiteX30" fmla="*/ 867034 w 2137827"/>
                <a:gd name="connsiteY30" fmla="*/ 3338513 h 3853418"/>
                <a:gd name="connsiteX31" fmla="*/ 893667 w 2137827"/>
                <a:gd name="connsiteY31" fmla="*/ 3391779 h 3853418"/>
                <a:gd name="connsiteX32" fmla="*/ 911422 w 2137827"/>
                <a:gd name="connsiteY32" fmla="*/ 3436167 h 3853418"/>
                <a:gd name="connsiteX33" fmla="*/ 907575 w 2137827"/>
                <a:gd name="connsiteY33" fmla="*/ 3531343 h 3853418"/>
                <a:gd name="connsiteX34" fmla="*/ 918968 w 2137827"/>
                <a:gd name="connsiteY34" fmla="*/ 3612537 h 3853418"/>
                <a:gd name="connsiteX35" fmla="*/ 962136 w 2137827"/>
                <a:gd name="connsiteY35" fmla="*/ 3640428 h 3853418"/>
                <a:gd name="connsiteX36" fmla="*/ 1000199 w 2137827"/>
                <a:gd name="connsiteY36" fmla="*/ 3640354 h 3853418"/>
                <a:gd name="connsiteX37" fmla="*/ 1009076 w 2137827"/>
                <a:gd name="connsiteY37" fmla="*/ 3675864 h 3853418"/>
                <a:gd name="connsiteX38" fmla="*/ 1017917 w 2137827"/>
                <a:gd name="connsiteY38" fmla="*/ 3793937 h 3853418"/>
                <a:gd name="connsiteX39" fmla="*/ 1124486 w 2137827"/>
                <a:gd name="connsiteY39" fmla="*/ 3782396 h 3853418"/>
                <a:gd name="connsiteX40" fmla="*/ 1444082 w 2137827"/>
                <a:gd name="connsiteY40" fmla="*/ 3853418 h 3853418"/>
                <a:gd name="connsiteX41" fmla="*/ 2065519 w 2137827"/>
                <a:gd name="connsiteY41" fmla="*/ 3311880 h 3853418"/>
                <a:gd name="connsiteX42" fmla="*/ 2047764 w 2137827"/>
                <a:gd name="connsiteY42" fmla="*/ 3134327 h 3853418"/>
                <a:gd name="connsiteX43" fmla="*/ 2038886 w 2137827"/>
                <a:gd name="connsiteY43" fmla="*/ 2912385 h 3853418"/>
                <a:gd name="connsiteX44" fmla="*/ 1932354 w 2137827"/>
                <a:gd name="connsiteY44" fmla="*/ 2353092 h 3853418"/>
                <a:gd name="connsiteX45" fmla="*/ 1941232 w 2137827"/>
                <a:gd name="connsiteY45" fmla="*/ 1678389 h 3853418"/>
                <a:gd name="connsiteX46" fmla="*/ 2021131 w 2137827"/>
                <a:gd name="connsiteY46" fmla="*/ 1376548 h 3853418"/>
                <a:gd name="connsiteX47" fmla="*/ 2030008 w 2137827"/>
                <a:gd name="connsiteY47" fmla="*/ 1287771 h 3853418"/>
                <a:gd name="connsiteX48" fmla="*/ 2065519 w 2137827"/>
                <a:gd name="connsiteY48" fmla="*/ 1216750 h 3853418"/>
                <a:gd name="connsiteX49" fmla="*/ 2074397 w 2137827"/>
                <a:gd name="connsiteY49" fmla="*/ 1145728 h 3853418"/>
                <a:gd name="connsiteX50" fmla="*/ 2109907 w 2137827"/>
                <a:gd name="connsiteY50" fmla="*/ 941542 h 3853418"/>
                <a:gd name="connsiteX51" fmla="*/ 2136540 w 2137827"/>
                <a:gd name="connsiteY51" fmla="*/ 426637 h 3853418"/>
                <a:gd name="connsiteX52" fmla="*/ 2066703 w 2137827"/>
                <a:gd name="connsiteY52" fmla="*/ 65168 h 3853418"/>
                <a:gd name="connsiteX53" fmla="*/ 1983080 w 2137827"/>
                <a:gd name="connsiteY53" fmla="*/ 25860 h 3853418"/>
                <a:gd name="connsiteX54" fmla="*/ 1710412 w 2137827"/>
                <a:gd name="connsiteY54" fmla="*/ 44897 h 3853418"/>
                <a:gd name="connsiteX55" fmla="*/ 1657146 w 2137827"/>
                <a:gd name="connsiteY55" fmla="*/ 53775 h 3853418"/>
                <a:gd name="connsiteX56" fmla="*/ 1595003 w 2137827"/>
                <a:gd name="connsiteY56" fmla="*/ 62653 h 3853418"/>
                <a:gd name="connsiteX57" fmla="*/ 1346428 w 2137827"/>
                <a:gd name="connsiteY57" fmla="*/ 509 h 3853418"/>
                <a:gd name="connsiteX58" fmla="*/ 1173930 w 2137827"/>
                <a:gd name="connsiteY58" fmla="*/ 109532 h 3853418"/>
                <a:gd name="connsiteX59" fmla="*/ 1025525 w 2137827"/>
                <a:gd name="connsiteY59" fmla="*/ 146325 h 3853418"/>
                <a:gd name="connsiteX60" fmla="*/ 609581 w 2137827"/>
                <a:gd name="connsiteY60" fmla="*/ 186940 h 3853418"/>
                <a:gd name="connsiteX61" fmla="*/ 485294 w 2137827"/>
                <a:gd name="connsiteY61" fmla="*/ 213573 h 3853418"/>
                <a:gd name="connsiteX62" fmla="*/ 369884 w 2137827"/>
                <a:gd name="connsiteY62" fmla="*/ 257962 h 3853418"/>
                <a:gd name="connsiteX63" fmla="*/ 316618 w 2137827"/>
                <a:gd name="connsiteY63" fmla="*/ 275717 h 3853418"/>
                <a:gd name="connsiteX64" fmla="*/ 289985 w 2137827"/>
                <a:gd name="connsiteY64" fmla="*/ 293472 h 3853418"/>
                <a:gd name="connsiteX65" fmla="*/ 130187 w 2137827"/>
                <a:gd name="connsiteY65" fmla="*/ 337861 h 3853418"/>
                <a:gd name="connsiteX66" fmla="*/ 32533 w 2137827"/>
                <a:gd name="connsiteY66" fmla="*/ 364494 h 3853418"/>
                <a:gd name="connsiteX67" fmla="*/ 5900 w 2137827"/>
                <a:gd name="connsiteY67" fmla="*/ 435515 h 3853418"/>
                <a:gd name="connsiteX0" fmla="*/ 5900 w 2110824"/>
                <a:gd name="connsiteY0" fmla="*/ 435515 h 3853418"/>
                <a:gd name="connsiteX1" fmla="*/ 23655 w 2110824"/>
                <a:gd name="connsiteY1" fmla="*/ 488781 h 3853418"/>
                <a:gd name="connsiteX2" fmla="*/ 165698 w 2110824"/>
                <a:gd name="connsiteY2" fmla="*/ 701845 h 3853418"/>
                <a:gd name="connsiteX3" fmla="*/ 210086 w 2110824"/>
                <a:gd name="connsiteY3" fmla="*/ 772866 h 3853418"/>
                <a:gd name="connsiteX4" fmla="*/ 254474 w 2110824"/>
                <a:gd name="connsiteY4" fmla="*/ 817255 h 3853418"/>
                <a:gd name="connsiteX5" fmla="*/ 289985 w 2110824"/>
                <a:gd name="connsiteY5" fmla="*/ 870521 h 3853418"/>
                <a:gd name="connsiteX6" fmla="*/ 361006 w 2110824"/>
                <a:gd name="connsiteY6" fmla="*/ 959297 h 3853418"/>
                <a:gd name="connsiteX7" fmla="*/ 432028 w 2110824"/>
                <a:gd name="connsiteY7" fmla="*/ 1092462 h 3853418"/>
                <a:gd name="connsiteX8" fmla="*/ 476416 w 2110824"/>
                <a:gd name="connsiteY8" fmla="*/ 1181239 h 3853418"/>
                <a:gd name="connsiteX9" fmla="*/ 503049 w 2110824"/>
                <a:gd name="connsiteY9" fmla="*/ 1438692 h 3853418"/>
                <a:gd name="connsiteX10" fmla="*/ 511927 w 2110824"/>
                <a:gd name="connsiteY10" fmla="*/ 1465325 h 3853418"/>
                <a:gd name="connsiteX11" fmla="*/ 538560 w 2110824"/>
                <a:gd name="connsiteY11" fmla="*/ 1500835 h 3853418"/>
                <a:gd name="connsiteX12" fmla="*/ 547438 w 2110824"/>
                <a:gd name="connsiteY12" fmla="*/ 1536346 h 3853418"/>
                <a:gd name="connsiteX13" fmla="*/ 565193 w 2110824"/>
                <a:gd name="connsiteY13" fmla="*/ 1634000 h 3853418"/>
                <a:gd name="connsiteX14" fmla="*/ 582948 w 2110824"/>
                <a:gd name="connsiteY14" fmla="*/ 1696144 h 3853418"/>
                <a:gd name="connsiteX15" fmla="*/ 609581 w 2110824"/>
                <a:gd name="connsiteY15" fmla="*/ 1802676 h 3853418"/>
                <a:gd name="connsiteX16" fmla="*/ 591826 w 2110824"/>
                <a:gd name="connsiteY16" fmla="*/ 2095639 h 3853418"/>
                <a:gd name="connsiteX17" fmla="*/ 574071 w 2110824"/>
                <a:gd name="connsiteY17" fmla="*/ 2148905 h 3853418"/>
                <a:gd name="connsiteX18" fmla="*/ 556315 w 2110824"/>
                <a:gd name="connsiteY18" fmla="*/ 2211049 h 3853418"/>
                <a:gd name="connsiteX19" fmla="*/ 529682 w 2110824"/>
                <a:gd name="connsiteY19" fmla="*/ 2255437 h 3853418"/>
                <a:gd name="connsiteX20" fmla="*/ 503049 w 2110824"/>
                <a:gd name="connsiteY20" fmla="*/ 2361969 h 3853418"/>
                <a:gd name="connsiteX21" fmla="*/ 485294 w 2110824"/>
                <a:gd name="connsiteY21" fmla="*/ 2450746 h 3853418"/>
                <a:gd name="connsiteX22" fmla="*/ 458661 w 2110824"/>
                <a:gd name="connsiteY22" fmla="*/ 2512890 h 3853418"/>
                <a:gd name="connsiteX23" fmla="*/ 432028 w 2110824"/>
                <a:gd name="connsiteY23" fmla="*/ 2575033 h 3853418"/>
                <a:gd name="connsiteX24" fmla="*/ 494172 w 2110824"/>
                <a:gd name="connsiteY24" fmla="*/ 2690443 h 3853418"/>
                <a:gd name="connsiteX25" fmla="*/ 582948 w 2110824"/>
                <a:gd name="connsiteY25" fmla="*/ 2859119 h 3853418"/>
                <a:gd name="connsiteX26" fmla="*/ 716113 w 2110824"/>
                <a:gd name="connsiteY26" fmla="*/ 2983406 h 3853418"/>
                <a:gd name="connsiteX27" fmla="*/ 760502 w 2110824"/>
                <a:gd name="connsiteY27" fmla="*/ 3054428 h 3853418"/>
                <a:gd name="connsiteX28" fmla="*/ 769379 w 2110824"/>
                <a:gd name="connsiteY28" fmla="*/ 3125449 h 3853418"/>
                <a:gd name="connsiteX29" fmla="*/ 831523 w 2110824"/>
                <a:gd name="connsiteY29" fmla="*/ 3249736 h 3853418"/>
                <a:gd name="connsiteX30" fmla="*/ 867034 w 2110824"/>
                <a:gd name="connsiteY30" fmla="*/ 3338513 h 3853418"/>
                <a:gd name="connsiteX31" fmla="*/ 893667 w 2110824"/>
                <a:gd name="connsiteY31" fmla="*/ 3391779 h 3853418"/>
                <a:gd name="connsiteX32" fmla="*/ 911422 w 2110824"/>
                <a:gd name="connsiteY32" fmla="*/ 3436167 h 3853418"/>
                <a:gd name="connsiteX33" fmla="*/ 907575 w 2110824"/>
                <a:gd name="connsiteY33" fmla="*/ 3531343 h 3853418"/>
                <a:gd name="connsiteX34" fmla="*/ 918968 w 2110824"/>
                <a:gd name="connsiteY34" fmla="*/ 3612537 h 3853418"/>
                <a:gd name="connsiteX35" fmla="*/ 962136 w 2110824"/>
                <a:gd name="connsiteY35" fmla="*/ 3640428 h 3853418"/>
                <a:gd name="connsiteX36" fmla="*/ 1000199 w 2110824"/>
                <a:gd name="connsiteY36" fmla="*/ 3640354 h 3853418"/>
                <a:gd name="connsiteX37" fmla="*/ 1009076 w 2110824"/>
                <a:gd name="connsiteY37" fmla="*/ 3675864 h 3853418"/>
                <a:gd name="connsiteX38" fmla="*/ 1017917 w 2110824"/>
                <a:gd name="connsiteY38" fmla="*/ 3793937 h 3853418"/>
                <a:gd name="connsiteX39" fmla="*/ 1124486 w 2110824"/>
                <a:gd name="connsiteY39" fmla="*/ 3782396 h 3853418"/>
                <a:gd name="connsiteX40" fmla="*/ 1444082 w 2110824"/>
                <a:gd name="connsiteY40" fmla="*/ 3853418 h 3853418"/>
                <a:gd name="connsiteX41" fmla="*/ 2065519 w 2110824"/>
                <a:gd name="connsiteY41" fmla="*/ 3311880 h 3853418"/>
                <a:gd name="connsiteX42" fmla="*/ 2047764 w 2110824"/>
                <a:gd name="connsiteY42" fmla="*/ 3134327 h 3853418"/>
                <a:gd name="connsiteX43" fmla="*/ 2038886 w 2110824"/>
                <a:gd name="connsiteY43" fmla="*/ 2912385 h 3853418"/>
                <a:gd name="connsiteX44" fmla="*/ 1932354 w 2110824"/>
                <a:gd name="connsiteY44" fmla="*/ 2353092 h 3853418"/>
                <a:gd name="connsiteX45" fmla="*/ 1941232 w 2110824"/>
                <a:gd name="connsiteY45" fmla="*/ 1678389 h 3853418"/>
                <a:gd name="connsiteX46" fmla="*/ 2021131 w 2110824"/>
                <a:gd name="connsiteY46" fmla="*/ 1376548 h 3853418"/>
                <a:gd name="connsiteX47" fmla="*/ 2030008 w 2110824"/>
                <a:gd name="connsiteY47" fmla="*/ 1287771 h 3853418"/>
                <a:gd name="connsiteX48" fmla="*/ 2065519 w 2110824"/>
                <a:gd name="connsiteY48" fmla="*/ 1216750 h 3853418"/>
                <a:gd name="connsiteX49" fmla="*/ 2074397 w 2110824"/>
                <a:gd name="connsiteY49" fmla="*/ 1145728 h 3853418"/>
                <a:gd name="connsiteX50" fmla="*/ 2109907 w 2110824"/>
                <a:gd name="connsiteY50" fmla="*/ 941542 h 3853418"/>
                <a:gd name="connsiteX51" fmla="*/ 2095900 w 2110824"/>
                <a:gd name="connsiteY51" fmla="*/ 449497 h 3853418"/>
                <a:gd name="connsiteX52" fmla="*/ 2066703 w 2110824"/>
                <a:gd name="connsiteY52" fmla="*/ 65168 h 3853418"/>
                <a:gd name="connsiteX53" fmla="*/ 1983080 w 2110824"/>
                <a:gd name="connsiteY53" fmla="*/ 25860 h 3853418"/>
                <a:gd name="connsiteX54" fmla="*/ 1710412 w 2110824"/>
                <a:gd name="connsiteY54" fmla="*/ 44897 h 3853418"/>
                <a:gd name="connsiteX55" fmla="*/ 1657146 w 2110824"/>
                <a:gd name="connsiteY55" fmla="*/ 53775 h 3853418"/>
                <a:gd name="connsiteX56" fmla="*/ 1595003 w 2110824"/>
                <a:gd name="connsiteY56" fmla="*/ 62653 h 3853418"/>
                <a:gd name="connsiteX57" fmla="*/ 1346428 w 2110824"/>
                <a:gd name="connsiteY57" fmla="*/ 509 h 3853418"/>
                <a:gd name="connsiteX58" fmla="*/ 1173930 w 2110824"/>
                <a:gd name="connsiteY58" fmla="*/ 109532 h 3853418"/>
                <a:gd name="connsiteX59" fmla="*/ 1025525 w 2110824"/>
                <a:gd name="connsiteY59" fmla="*/ 146325 h 3853418"/>
                <a:gd name="connsiteX60" fmla="*/ 609581 w 2110824"/>
                <a:gd name="connsiteY60" fmla="*/ 186940 h 3853418"/>
                <a:gd name="connsiteX61" fmla="*/ 485294 w 2110824"/>
                <a:gd name="connsiteY61" fmla="*/ 213573 h 3853418"/>
                <a:gd name="connsiteX62" fmla="*/ 369884 w 2110824"/>
                <a:gd name="connsiteY62" fmla="*/ 257962 h 3853418"/>
                <a:gd name="connsiteX63" fmla="*/ 316618 w 2110824"/>
                <a:gd name="connsiteY63" fmla="*/ 275717 h 3853418"/>
                <a:gd name="connsiteX64" fmla="*/ 289985 w 2110824"/>
                <a:gd name="connsiteY64" fmla="*/ 293472 h 3853418"/>
                <a:gd name="connsiteX65" fmla="*/ 130187 w 2110824"/>
                <a:gd name="connsiteY65" fmla="*/ 337861 h 3853418"/>
                <a:gd name="connsiteX66" fmla="*/ 32533 w 2110824"/>
                <a:gd name="connsiteY66" fmla="*/ 364494 h 3853418"/>
                <a:gd name="connsiteX67" fmla="*/ 5900 w 2110824"/>
                <a:gd name="connsiteY67" fmla="*/ 435515 h 3853418"/>
                <a:gd name="connsiteX0" fmla="*/ 5900 w 2110824"/>
                <a:gd name="connsiteY0" fmla="*/ 435515 h 3853418"/>
                <a:gd name="connsiteX1" fmla="*/ 23655 w 2110824"/>
                <a:gd name="connsiteY1" fmla="*/ 488781 h 3853418"/>
                <a:gd name="connsiteX2" fmla="*/ 165698 w 2110824"/>
                <a:gd name="connsiteY2" fmla="*/ 701845 h 3853418"/>
                <a:gd name="connsiteX3" fmla="*/ 210086 w 2110824"/>
                <a:gd name="connsiteY3" fmla="*/ 772866 h 3853418"/>
                <a:gd name="connsiteX4" fmla="*/ 254474 w 2110824"/>
                <a:gd name="connsiteY4" fmla="*/ 817255 h 3853418"/>
                <a:gd name="connsiteX5" fmla="*/ 289985 w 2110824"/>
                <a:gd name="connsiteY5" fmla="*/ 870521 h 3853418"/>
                <a:gd name="connsiteX6" fmla="*/ 361006 w 2110824"/>
                <a:gd name="connsiteY6" fmla="*/ 959297 h 3853418"/>
                <a:gd name="connsiteX7" fmla="*/ 432028 w 2110824"/>
                <a:gd name="connsiteY7" fmla="*/ 1092462 h 3853418"/>
                <a:gd name="connsiteX8" fmla="*/ 476416 w 2110824"/>
                <a:gd name="connsiteY8" fmla="*/ 1181239 h 3853418"/>
                <a:gd name="connsiteX9" fmla="*/ 503049 w 2110824"/>
                <a:gd name="connsiteY9" fmla="*/ 1438692 h 3853418"/>
                <a:gd name="connsiteX10" fmla="*/ 511927 w 2110824"/>
                <a:gd name="connsiteY10" fmla="*/ 1465325 h 3853418"/>
                <a:gd name="connsiteX11" fmla="*/ 538560 w 2110824"/>
                <a:gd name="connsiteY11" fmla="*/ 1500835 h 3853418"/>
                <a:gd name="connsiteX12" fmla="*/ 547438 w 2110824"/>
                <a:gd name="connsiteY12" fmla="*/ 1536346 h 3853418"/>
                <a:gd name="connsiteX13" fmla="*/ 565193 w 2110824"/>
                <a:gd name="connsiteY13" fmla="*/ 1634000 h 3853418"/>
                <a:gd name="connsiteX14" fmla="*/ 582948 w 2110824"/>
                <a:gd name="connsiteY14" fmla="*/ 1696144 h 3853418"/>
                <a:gd name="connsiteX15" fmla="*/ 609581 w 2110824"/>
                <a:gd name="connsiteY15" fmla="*/ 1802676 h 3853418"/>
                <a:gd name="connsiteX16" fmla="*/ 591826 w 2110824"/>
                <a:gd name="connsiteY16" fmla="*/ 2095639 h 3853418"/>
                <a:gd name="connsiteX17" fmla="*/ 574071 w 2110824"/>
                <a:gd name="connsiteY17" fmla="*/ 2148905 h 3853418"/>
                <a:gd name="connsiteX18" fmla="*/ 556315 w 2110824"/>
                <a:gd name="connsiteY18" fmla="*/ 2211049 h 3853418"/>
                <a:gd name="connsiteX19" fmla="*/ 529682 w 2110824"/>
                <a:gd name="connsiteY19" fmla="*/ 2255437 h 3853418"/>
                <a:gd name="connsiteX20" fmla="*/ 503049 w 2110824"/>
                <a:gd name="connsiteY20" fmla="*/ 2361969 h 3853418"/>
                <a:gd name="connsiteX21" fmla="*/ 485294 w 2110824"/>
                <a:gd name="connsiteY21" fmla="*/ 2450746 h 3853418"/>
                <a:gd name="connsiteX22" fmla="*/ 458661 w 2110824"/>
                <a:gd name="connsiteY22" fmla="*/ 2512890 h 3853418"/>
                <a:gd name="connsiteX23" fmla="*/ 432028 w 2110824"/>
                <a:gd name="connsiteY23" fmla="*/ 2575033 h 3853418"/>
                <a:gd name="connsiteX24" fmla="*/ 494172 w 2110824"/>
                <a:gd name="connsiteY24" fmla="*/ 2690443 h 3853418"/>
                <a:gd name="connsiteX25" fmla="*/ 582948 w 2110824"/>
                <a:gd name="connsiteY25" fmla="*/ 2859119 h 3853418"/>
                <a:gd name="connsiteX26" fmla="*/ 716113 w 2110824"/>
                <a:gd name="connsiteY26" fmla="*/ 2983406 h 3853418"/>
                <a:gd name="connsiteX27" fmla="*/ 760502 w 2110824"/>
                <a:gd name="connsiteY27" fmla="*/ 3054428 h 3853418"/>
                <a:gd name="connsiteX28" fmla="*/ 769379 w 2110824"/>
                <a:gd name="connsiteY28" fmla="*/ 3125449 h 3853418"/>
                <a:gd name="connsiteX29" fmla="*/ 831523 w 2110824"/>
                <a:gd name="connsiteY29" fmla="*/ 3249736 h 3853418"/>
                <a:gd name="connsiteX30" fmla="*/ 867034 w 2110824"/>
                <a:gd name="connsiteY30" fmla="*/ 3338513 h 3853418"/>
                <a:gd name="connsiteX31" fmla="*/ 893667 w 2110824"/>
                <a:gd name="connsiteY31" fmla="*/ 3391779 h 3853418"/>
                <a:gd name="connsiteX32" fmla="*/ 911422 w 2110824"/>
                <a:gd name="connsiteY32" fmla="*/ 3436167 h 3853418"/>
                <a:gd name="connsiteX33" fmla="*/ 907575 w 2110824"/>
                <a:gd name="connsiteY33" fmla="*/ 3531343 h 3853418"/>
                <a:gd name="connsiteX34" fmla="*/ 918968 w 2110824"/>
                <a:gd name="connsiteY34" fmla="*/ 3612537 h 3853418"/>
                <a:gd name="connsiteX35" fmla="*/ 962136 w 2110824"/>
                <a:gd name="connsiteY35" fmla="*/ 3640428 h 3853418"/>
                <a:gd name="connsiteX36" fmla="*/ 1000199 w 2110824"/>
                <a:gd name="connsiteY36" fmla="*/ 3640354 h 3853418"/>
                <a:gd name="connsiteX37" fmla="*/ 1009076 w 2110824"/>
                <a:gd name="connsiteY37" fmla="*/ 3675864 h 3853418"/>
                <a:gd name="connsiteX38" fmla="*/ 1017917 w 2110824"/>
                <a:gd name="connsiteY38" fmla="*/ 3793937 h 3853418"/>
                <a:gd name="connsiteX39" fmla="*/ 1124486 w 2110824"/>
                <a:gd name="connsiteY39" fmla="*/ 3782396 h 3853418"/>
                <a:gd name="connsiteX40" fmla="*/ 1444082 w 2110824"/>
                <a:gd name="connsiteY40" fmla="*/ 3853418 h 3853418"/>
                <a:gd name="connsiteX41" fmla="*/ 2065519 w 2110824"/>
                <a:gd name="connsiteY41" fmla="*/ 3311880 h 3853418"/>
                <a:gd name="connsiteX42" fmla="*/ 2047764 w 2110824"/>
                <a:gd name="connsiteY42" fmla="*/ 3134327 h 3853418"/>
                <a:gd name="connsiteX43" fmla="*/ 2038886 w 2110824"/>
                <a:gd name="connsiteY43" fmla="*/ 2912385 h 3853418"/>
                <a:gd name="connsiteX44" fmla="*/ 1932354 w 2110824"/>
                <a:gd name="connsiteY44" fmla="*/ 2353092 h 3853418"/>
                <a:gd name="connsiteX45" fmla="*/ 1941232 w 2110824"/>
                <a:gd name="connsiteY45" fmla="*/ 1678389 h 3853418"/>
                <a:gd name="connsiteX46" fmla="*/ 2021131 w 2110824"/>
                <a:gd name="connsiteY46" fmla="*/ 1376548 h 3853418"/>
                <a:gd name="connsiteX47" fmla="*/ 2030008 w 2110824"/>
                <a:gd name="connsiteY47" fmla="*/ 1287771 h 3853418"/>
                <a:gd name="connsiteX48" fmla="*/ 2065519 w 2110824"/>
                <a:gd name="connsiteY48" fmla="*/ 1216750 h 3853418"/>
                <a:gd name="connsiteX49" fmla="*/ 2074397 w 2110824"/>
                <a:gd name="connsiteY49" fmla="*/ 1145728 h 3853418"/>
                <a:gd name="connsiteX50" fmla="*/ 2056567 w 2110824"/>
                <a:gd name="connsiteY50" fmla="*/ 933922 h 3853418"/>
                <a:gd name="connsiteX51" fmla="*/ 2095900 w 2110824"/>
                <a:gd name="connsiteY51" fmla="*/ 449497 h 3853418"/>
                <a:gd name="connsiteX52" fmla="*/ 2066703 w 2110824"/>
                <a:gd name="connsiteY52" fmla="*/ 65168 h 3853418"/>
                <a:gd name="connsiteX53" fmla="*/ 1983080 w 2110824"/>
                <a:gd name="connsiteY53" fmla="*/ 25860 h 3853418"/>
                <a:gd name="connsiteX54" fmla="*/ 1710412 w 2110824"/>
                <a:gd name="connsiteY54" fmla="*/ 44897 h 3853418"/>
                <a:gd name="connsiteX55" fmla="*/ 1657146 w 2110824"/>
                <a:gd name="connsiteY55" fmla="*/ 53775 h 3853418"/>
                <a:gd name="connsiteX56" fmla="*/ 1595003 w 2110824"/>
                <a:gd name="connsiteY56" fmla="*/ 62653 h 3853418"/>
                <a:gd name="connsiteX57" fmla="*/ 1346428 w 2110824"/>
                <a:gd name="connsiteY57" fmla="*/ 509 h 3853418"/>
                <a:gd name="connsiteX58" fmla="*/ 1173930 w 2110824"/>
                <a:gd name="connsiteY58" fmla="*/ 109532 h 3853418"/>
                <a:gd name="connsiteX59" fmla="*/ 1025525 w 2110824"/>
                <a:gd name="connsiteY59" fmla="*/ 146325 h 3853418"/>
                <a:gd name="connsiteX60" fmla="*/ 609581 w 2110824"/>
                <a:gd name="connsiteY60" fmla="*/ 186940 h 3853418"/>
                <a:gd name="connsiteX61" fmla="*/ 485294 w 2110824"/>
                <a:gd name="connsiteY61" fmla="*/ 213573 h 3853418"/>
                <a:gd name="connsiteX62" fmla="*/ 369884 w 2110824"/>
                <a:gd name="connsiteY62" fmla="*/ 257962 h 3853418"/>
                <a:gd name="connsiteX63" fmla="*/ 316618 w 2110824"/>
                <a:gd name="connsiteY63" fmla="*/ 275717 h 3853418"/>
                <a:gd name="connsiteX64" fmla="*/ 289985 w 2110824"/>
                <a:gd name="connsiteY64" fmla="*/ 293472 h 3853418"/>
                <a:gd name="connsiteX65" fmla="*/ 130187 w 2110824"/>
                <a:gd name="connsiteY65" fmla="*/ 337861 h 3853418"/>
                <a:gd name="connsiteX66" fmla="*/ 32533 w 2110824"/>
                <a:gd name="connsiteY66" fmla="*/ 364494 h 3853418"/>
                <a:gd name="connsiteX67" fmla="*/ 5900 w 2110824"/>
                <a:gd name="connsiteY67" fmla="*/ 435515 h 3853418"/>
                <a:gd name="connsiteX0" fmla="*/ 5900 w 2110824"/>
                <a:gd name="connsiteY0" fmla="*/ 435515 h 3853418"/>
                <a:gd name="connsiteX1" fmla="*/ 23655 w 2110824"/>
                <a:gd name="connsiteY1" fmla="*/ 488781 h 3853418"/>
                <a:gd name="connsiteX2" fmla="*/ 165698 w 2110824"/>
                <a:gd name="connsiteY2" fmla="*/ 701845 h 3853418"/>
                <a:gd name="connsiteX3" fmla="*/ 210086 w 2110824"/>
                <a:gd name="connsiteY3" fmla="*/ 772866 h 3853418"/>
                <a:gd name="connsiteX4" fmla="*/ 254474 w 2110824"/>
                <a:gd name="connsiteY4" fmla="*/ 817255 h 3853418"/>
                <a:gd name="connsiteX5" fmla="*/ 289985 w 2110824"/>
                <a:gd name="connsiteY5" fmla="*/ 870521 h 3853418"/>
                <a:gd name="connsiteX6" fmla="*/ 361006 w 2110824"/>
                <a:gd name="connsiteY6" fmla="*/ 959297 h 3853418"/>
                <a:gd name="connsiteX7" fmla="*/ 432028 w 2110824"/>
                <a:gd name="connsiteY7" fmla="*/ 1092462 h 3853418"/>
                <a:gd name="connsiteX8" fmla="*/ 476416 w 2110824"/>
                <a:gd name="connsiteY8" fmla="*/ 1181239 h 3853418"/>
                <a:gd name="connsiteX9" fmla="*/ 503049 w 2110824"/>
                <a:gd name="connsiteY9" fmla="*/ 1438692 h 3853418"/>
                <a:gd name="connsiteX10" fmla="*/ 511927 w 2110824"/>
                <a:gd name="connsiteY10" fmla="*/ 1465325 h 3853418"/>
                <a:gd name="connsiteX11" fmla="*/ 538560 w 2110824"/>
                <a:gd name="connsiteY11" fmla="*/ 1500835 h 3853418"/>
                <a:gd name="connsiteX12" fmla="*/ 547438 w 2110824"/>
                <a:gd name="connsiteY12" fmla="*/ 1536346 h 3853418"/>
                <a:gd name="connsiteX13" fmla="*/ 565193 w 2110824"/>
                <a:gd name="connsiteY13" fmla="*/ 1634000 h 3853418"/>
                <a:gd name="connsiteX14" fmla="*/ 582948 w 2110824"/>
                <a:gd name="connsiteY14" fmla="*/ 1696144 h 3853418"/>
                <a:gd name="connsiteX15" fmla="*/ 609581 w 2110824"/>
                <a:gd name="connsiteY15" fmla="*/ 1802676 h 3853418"/>
                <a:gd name="connsiteX16" fmla="*/ 591826 w 2110824"/>
                <a:gd name="connsiteY16" fmla="*/ 2095639 h 3853418"/>
                <a:gd name="connsiteX17" fmla="*/ 574071 w 2110824"/>
                <a:gd name="connsiteY17" fmla="*/ 2148905 h 3853418"/>
                <a:gd name="connsiteX18" fmla="*/ 556315 w 2110824"/>
                <a:gd name="connsiteY18" fmla="*/ 2211049 h 3853418"/>
                <a:gd name="connsiteX19" fmla="*/ 529682 w 2110824"/>
                <a:gd name="connsiteY19" fmla="*/ 2255437 h 3853418"/>
                <a:gd name="connsiteX20" fmla="*/ 503049 w 2110824"/>
                <a:gd name="connsiteY20" fmla="*/ 2361969 h 3853418"/>
                <a:gd name="connsiteX21" fmla="*/ 485294 w 2110824"/>
                <a:gd name="connsiteY21" fmla="*/ 2450746 h 3853418"/>
                <a:gd name="connsiteX22" fmla="*/ 458661 w 2110824"/>
                <a:gd name="connsiteY22" fmla="*/ 2512890 h 3853418"/>
                <a:gd name="connsiteX23" fmla="*/ 432028 w 2110824"/>
                <a:gd name="connsiteY23" fmla="*/ 2575033 h 3853418"/>
                <a:gd name="connsiteX24" fmla="*/ 494172 w 2110824"/>
                <a:gd name="connsiteY24" fmla="*/ 2690443 h 3853418"/>
                <a:gd name="connsiteX25" fmla="*/ 582948 w 2110824"/>
                <a:gd name="connsiteY25" fmla="*/ 2859119 h 3853418"/>
                <a:gd name="connsiteX26" fmla="*/ 716113 w 2110824"/>
                <a:gd name="connsiteY26" fmla="*/ 2983406 h 3853418"/>
                <a:gd name="connsiteX27" fmla="*/ 760502 w 2110824"/>
                <a:gd name="connsiteY27" fmla="*/ 3054428 h 3853418"/>
                <a:gd name="connsiteX28" fmla="*/ 769379 w 2110824"/>
                <a:gd name="connsiteY28" fmla="*/ 3125449 h 3853418"/>
                <a:gd name="connsiteX29" fmla="*/ 831523 w 2110824"/>
                <a:gd name="connsiteY29" fmla="*/ 3249736 h 3853418"/>
                <a:gd name="connsiteX30" fmla="*/ 867034 w 2110824"/>
                <a:gd name="connsiteY30" fmla="*/ 3338513 h 3853418"/>
                <a:gd name="connsiteX31" fmla="*/ 893667 w 2110824"/>
                <a:gd name="connsiteY31" fmla="*/ 3391779 h 3853418"/>
                <a:gd name="connsiteX32" fmla="*/ 911422 w 2110824"/>
                <a:gd name="connsiteY32" fmla="*/ 3436167 h 3853418"/>
                <a:gd name="connsiteX33" fmla="*/ 907575 w 2110824"/>
                <a:gd name="connsiteY33" fmla="*/ 3531343 h 3853418"/>
                <a:gd name="connsiteX34" fmla="*/ 918968 w 2110824"/>
                <a:gd name="connsiteY34" fmla="*/ 3612537 h 3853418"/>
                <a:gd name="connsiteX35" fmla="*/ 962136 w 2110824"/>
                <a:gd name="connsiteY35" fmla="*/ 3640428 h 3853418"/>
                <a:gd name="connsiteX36" fmla="*/ 1000199 w 2110824"/>
                <a:gd name="connsiteY36" fmla="*/ 3640354 h 3853418"/>
                <a:gd name="connsiteX37" fmla="*/ 1009076 w 2110824"/>
                <a:gd name="connsiteY37" fmla="*/ 3675864 h 3853418"/>
                <a:gd name="connsiteX38" fmla="*/ 1017917 w 2110824"/>
                <a:gd name="connsiteY38" fmla="*/ 3793937 h 3853418"/>
                <a:gd name="connsiteX39" fmla="*/ 1124486 w 2110824"/>
                <a:gd name="connsiteY39" fmla="*/ 3782396 h 3853418"/>
                <a:gd name="connsiteX40" fmla="*/ 1444082 w 2110824"/>
                <a:gd name="connsiteY40" fmla="*/ 3853418 h 3853418"/>
                <a:gd name="connsiteX41" fmla="*/ 2065519 w 2110824"/>
                <a:gd name="connsiteY41" fmla="*/ 3311880 h 3853418"/>
                <a:gd name="connsiteX42" fmla="*/ 2047764 w 2110824"/>
                <a:gd name="connsiteY42" fmla="*/ 3134327 h 3853418"/>
                <a:gd name="connsiteX43" fmla="*/ 2038886 w 2110824"/>
                <a:gd name="connsiteY43" fmla="*/ 2912385 h 3853418"/>
                <a:gd name="connsiteX44" fmla="*/ 1932354 w 2110824"/>
                <a:gd name="connsiteY44" fmla="*/ 2353092 h 3853418"/>
                <a:gd name="connsiteX45" fmla="*/ 1941232 w 2110824"/>
                <a:gd name="connsiteY45" fmla="*/ 1678389 h 3853418"/>
                <a:gd name="connsiteX46" fmla="*/ 2021131 w 2110824"/>
                <a:gd name="connsiteY46" fmla="*/ 1376548 h 3853418"/>
                <a:gd name="connsiteX47" fmla="*/ 2030008 w 2110824"/>
                <a:gd name="connsiteY47" fmla="*/ 1287771 h 3853418"/>
                <a:gd name="connsiteX48" fmla="*/ 2065519 w 2110824"/>
                <a:gd name="connsiteY48" fmla="*/ 1216750 h 3853418"/>
                <a:gd name="connsiteX49" fmla="*/ 2041377 w 2110824"/>
                <a:gd name="connsiteY49" fmla="*/ 1150808 h 3853418"/>
                <a:gd name="connsiteX50" fmla="*/ 2056567 w 2110824"/>
                <a:gd name="connsiteY50" fmla="*/ 933922 h 3853418"/>
                <a:gd name="connsiteX51" fmla="*/ 2095900 w 2110824"/>
                <a:gd name="connsiteY51" fmla="*/ 449497 h 3853418"/>
                <a:gd name="connsiteX52" fmla="*/ 2066703 w 2110824"/>
                <a:gd name="connsiteY52" fmla="*/ 65168 h 3853418"/>
                <a:gd name="connsiteX53" fmla="*/ 1983080 w 2110824"/>
                <a:gd name="connsiteY53" fmla="*/ 25860 h 3853418"/>
                <a:gd name="connsiteX54" fmla="*/ 1710412 w 2110824"/>
                <a:gd name="connsiteY54" fmla="*/ 44897 h 3853418"/>
                <a:gd name="connsiteX55" fmla="*/ 1657146 w 2110824"/>
                <a:gd name="connsiteY55" fmla="*/ 53775 h 3853418"/>
                <a:gd name="connsiteX56" fmla="*/ 1595003 w 2110824"/>
                <a:gd name="connsiteY56" fmla="*/ 62653 h 3853418"/>
                <a:gd name="connsiteX57" fmla="*/ 1346428 w 2110824"/>
                <a:gd name="connsiteY57" fmla="*/ 509 h 3853418"/>
                <a:gd name="connsiteX58" fmla="*/ 1173930 w 2110824"/>
                <a:gd name="connsiteY58" fmla="*/ 109532 h 3853418"/>
                <a:gd name="connsiteX59" fmla="*/ 1025525 w 2110824"/>
                <a:gd name="connsiteY59" fmla="*/ 146325 h 3853418"/>
                <a:gd name="connsiteX60" fmla="*/ 609581 w 2110824"/>
                <a:gd name="connsiteY60" fmla="*/ 186940 h 3853418"/>
                <a:gd name="connsiteX61" fmla="*/ 485294 w 2110824"/>
                <a:gd name="connsiteY61" fmla="*/ 213573 h 3853418"/>
                <a:gd name="connsiteX62" fmla="*/ 369884 w 2110824"/>
                <a:gd name="connsiteY62" fmla="*/ 257962 h 3853418"/>
                <a:gd name="connsiteX63" fmla="*/ 316618 w 2110824"/>
                <a:gd name="connsiteY63" fmla="*/ 275717 h 3853418"/>
                <a:gd name="connsiteX64" fmla="*/ 289985 w 2110824"/>
                <a:gd name="connsiteY64" fmla="*/ 293472 h 3853418"/>
                <a:gd name="connsiteX65" fmla="*/ 130187 w 2110824"/>
                <a:gd name="connsiteY65" fmla="*/ 337861 h 3853418"/>
                <a:gd name="connsiteX66" fmla="*/ 32533 w 2110824"/>
                <a:gd name="connsiteY66" fmla="*/ 364494 h 3853418"/>
                <a:gd name="connsiteX67" fmla="*/ 5900 w 2110824"/>
                <a:gd name="connsiteY67" fmla="*/ 435515 h 3853418"/>
                <a:gd name="connsiteX0" fmla="*/ 5900 w 2110824"/>
                <a:gd name="connsiteY0" fmla="*/ 435515 h 3853418"/>
                <a:gd name="connsiteX1" fmla="*/ 23655 w 2110824"/>
                <a:gd name="connsiteY1" fmla="*/ 488781 h 3853418"/>
                <a:gd name="connsiteX2" fmla="*/ 165698 w 2110824"/>
                <a:gd name="connsiteY2" fmla="*/ 701845 h 3853418"/>
                <a:gd name="connsiteX3" fmla="*/ 210086 w 2110824"/>
                <a:gd name="connsiteY3" fmla="*/ 772866 h 3853418"/>
                <a:gd name="connsiteX4" fmla="*/ 254474 w 2110824"/>
                <a:gd name="connsiteY4" fmla="*/ 817255 h 3853418"/>
                <a:gd name="connsiteX5" fmla="*/ 289985 w 2110824"/>
                <a:gd name="connsiteY5" fmla="*/ 870521 h 3853418"/>
                <a:gd name="connsiteX6" fmla="*/ 361006 w 2110824"/>
                <a:gd name="connsiteY6" fmla="*/ 959297 h 3853418"/>
                <a:gd name="connsiteX7" fmla="*/ 432028 w 2110824"/>
                <a:gd name="connsiteY7" fmla="*/ 1092462 h 3853418"/>
                <a:gd name="connsiteX8" fmla="*/ 476416 w 2110824"/>
                <a:gd name="connsiteY8" fmla="*/ 1181239 h 3853418"/>
                <a:gd name="connsiteX9" fmla="*/ 503049 w 2110824"/>
                <a:gd name="connsiteY9" fmla="*/ 1438692 h 3853418"/>
                <a:gd name="connsiteX10" fmla="*/ 511927 w 2110824"/>
                <a:gd name="connsiteY10" fmla="*/ 1465325 h 3853418"/>
                <a:gd name="connsiteX11" fmla="*/ 538560 w 2110824"/>
                <a:gd name="connsiteY11" fmla="*/ 1500835 h 3853418"/>
                <a:gd name="connsiteX12" fmla="*/ 547438 w 2110824"/>
                <a:gd name="connsiteY12" fmla="*/ 1536346 h 3853418"/>
                <a:gd name="connsiteX13" fmla="*/ 565193 w 2110824"/>
                <a:gd name="connsiteY13" fmla="*/ 1634000 h 3853418"/>
                <a:gd name="connsiteX14" fmla="*/ 582948 w 2110824"/>
                <a:gd name="connsiteY14" fmla="*/ 1696144 h 3853418"/>
                <a:gd name="connsiteX15" fmla="*/ 609581 w 2110824"/>
                <a:gd name="connsiteY15" fmla="*/ 1802676 h 3853418"/>
                <a:gd name="connsiteX16" fmla="*/ 591826 w 2110824"/>
                <a:gd name="connsiteY16" fmla="*/ 2095639 h 3853418"/>
                <a:gd name="connsiteX17" fmla="*/ 574071 w 2110824"/>
                <a:gd name="connsiteY17" fmla="*/ 2148905 h 3853418"/>
                <a:gd name="connsiteX18" fmla="*/ 556315 w 2110824"/>
                <a:gd name="connsiteY18" fmla="*/ 2211049 h 3853418"/>
                <a:gd name="connsiteX19" fmla="*/ 529682 w 2110824"/>
                <a:gd name="connsiteY19" fmla="*/ 2255437 h 3853418"/>
                <a:gd name="connsiteX20" fmla="*/ 503049 w 2110824"/>
                <a:gd name="connsiteY20" fmla="*/ 2361969 h 3853418"/>
                <a:gd name="connsiteX21" fmla="*/ 485294 w 2110824"/>
                <a:gd name="connsiteY21" fmla="*/ 2450746 h 3853418"/>
                <a:gd name="connsiteX22" fmla="*/ 458661 w 2110824"/>
                <a:gd name="connsiteY22" fmla="*/ 2512890 h 3853418"/>
                <a:gd name="connsiteX23" fmla="*/ 432028 w 2110824"/>
                <a:gd name="connsiteY23" fmla="*/ 2575033 h 3853418"/>
                <a:gd name="connsiteX24" fmla="*/ 494172 w 2110824"/>
                <a:gd name="connsiteY24" fmla="*/ 2690443 h 3853418"/>
                <a:gd name="connsiteX25" fmla="*/ 582948 w 2110824"/>
                <a:gd name="connsiteY25" fmla="*/ 2859119 h 3853418"/>
                <a:gd name="connsiteX26" fmla="*/ 716113 w 2110824"/>
                <a:gd name="connsiteY26" fmla="*/ 2983406 h 3853418"/>
                <a:gd name="connsiteX27" fmla="*/ 760502 w 2110824"/>
                <a:gd name="connsiteY27" fmla="*/ 3054428 h 3853418"/>
                <a:gd name="connsiteX28" fmla="*/ 769379 w 2110824"/>
                <a:gd name="connsiteY28" fmla="*/ 3125449 h 3853418"/>
                <a:gd name="connsiteX29" fmla="*/ 831523 w 2110824"/>
                <a:gd name="connsiteY29" fmla="*/ 3249736 h 3853418"/>
                <a:gd name="connsiteX30" fmla="*/ 867034 w 2110824"/>
                <a:gd name="connsiteY30" fmla="*/ 3338513 h 3853418"/>
                <a:gd name="connsiteX31" fmla="*/ 893667 w 2110824"/>
                <a:gd name="connsiteY31" fmla="*/ 3391779 h 3853418"/>
                <a:gd name="connsiteX32" fmla="*/ 911422 w 2110824"/>
                <a:gd name="connsiteY32" fmla="*/ 3436167 h 3853418"/>
                <a:gd name="connsiteX33" fmla="*/ 907575 w 2110824"/>
                <a:gd name="connsiteY33" fmla="*/ 3531343 h 3853418"/>
                <a:gd name="connsiteX34" fmla="*/ 918968 w 2110824"/>
                <a:gd name="connsiteY34" fmla="*/ 3612537 h 3853418"/>
                <a:gd name="connsiteX35" fmla="*/ 962136 w 2110824"/>
                <a:gd name="connsiteY35" fmla="*/ 3640428 h 3853418"/>
                <a:gd name="connsiteX36" fmla="*/ 1000199 w 2110824"/>
                <a:gd name="connsiteY36" fmla="*/ 3640354 h 3853418"/>
                <a:gd name="connsiteX37" fmla="*/ 1009076 w 2110824"/>
                <a:gd name="connsiteY37" fmla="*/ 3675864 h 3853418"/>
                <a:gd name="connsiteX38" fmla="*/ 1017917 w 2110824"/>
                <a:gd name="connsiteY38" fmla="*/ 3793937 h 3853418"/>
                <a:gd name="connsiteX39" fmla="*/ 1124486 w 2110824"/>
                <a:gd name="connsiteY39" fmla="*/ 3782396 h 3853418"/>
                <a:gd name="connsiteX40" fmla="*/ 1444082 w 2110824"/>
                <a:gd name="connsiteY40" fmla="*/ 3853418 h 3853418"/>
                <a:gd name="connsiteX41" fmla="*/ 2065519 w 2110824"/>
                <a:gd name="connsiteY41" fmla="*/ 3311880 h 3853418"/>
                <a:gd name="connsiteX42" fmla="*/ 2047764 w 2110824"/>
                <a:gd name="connsiteY42" fmla="*/ 3134327 h 3853418"/>
                <a:gd name="connsiteX43" fmla="*/ 2038886 w 2110824"/>
                <a:gd name="connsiteY43" fmla="*/ 2912385 h 3853418"/>
                <a:gd name="connsiteX44" fmla="*/ 1932354 w 2110824"/>
                <a:gd name="connsiteY44" fmla="*/ 2353092 h 3853418"/>
                <a:gd name="connsiteX45" fmla="*/ 1941232 w 2110824"/>
                <a:gd name="connsiteY45" fmla="*/ 1678389 h 3853418"/>
                <a:gd name="connsiteX46" fmla="*/ 2021131 w 2110824"/>
                <a:gd name="connsiteY46" fmla="*/ 1376548 h 3853418"/>
                <a:gd name="connsiteX47" fmla="*/ 2030008 w 2110824"/>
                <a:gd name="connsiteY47" fmla="*/ 1287771 h 3853418"/>
                <a:gd name="connsiteX48" fmla="*/ 2037579 w 2110824"/>
                <a:gd name="connsiteY48" fmla="*/ 1237070 h 3853418"/>
                <a:gd name="connsiteX49" fmla="*/ 2041377 w 2110824"/>
                <a:gd name="connsiteY49" fmla="*/ 1150808 h 3853418"/>
                <a:gd name="connsiteX50" fmla="*/ 2056567 w 2110824"/>
                <a:gd name="connsiteY50" fmla="*/ 933922 h 3853418"/>
                <a:gd name="connsiteX51" fmla="*/ 2095900 w 2110824"/>
                <a:gd name="connsiteY51" fmla="*/ 449497 h 3853418"/>
                <a:gd name="connsiteX52" fmla="*/ 2066703 w 2110824"/>
                <a:gd name="connsiteY52" fmla="*/ 65168 h 3853418"/>
                <a:gd name="connsiteX53" fmla="*/ 1983080 w 2110824"/>
                <a:gd name="connsiteY53" fmla="*/ 25860 h 3853418"/>
                <a:gd name="connsiteX54" fmla="*/ 1710412 w 2110824"/>
                <a:gd name="connsiteY54" fmla="*/ 44897 h 3853418"/>
                <a:gd name="connsiteX55" fmla="*/ 1657146 w 2110824"/>
                <a:gd name="connsiteY55" fmla="*/ 53775 h 3853418"/>
                <a:gd name="connsiteX56" fmla="*/ 1595003 w 2110824"/>
                <a:gd name="connsiteY56" fmla="*/ 62653 h 3853418"/>
                <a:gd name="connsiteX57" fmla="*/ 1346428 w 2110824"/>
                <a:gd name="connsiteY57" fmla="*/ 509 h 3853418"/>
                <a:gd name="connsiteX58" fmla="*/ 1173930 w 2110824"/>
                <a:gd name="connsiteY58" fmla="*/ 109532 h 3853418"/>
                <a:gd name="connsiteX59" fmla="*/ 1025525 w 2110824"/>
                <a:gd name="connsiteY59" fmla="*/ 146325 h 3853418"/>
                <a:gd name="connsiteX60" fmla="*/ 609581 w 2110824"/>
                <a:gd name="connsiteY60" fmla="*/ 186940 h 3853418"/>
                <a:gd name="connsiteX61" fmla="*/ 485294 w 2110824"/>
                <a:gd name="connsiteY61" fmla="*/ 213573 h 3853418"/>
                <a:gd name="connsiteX62" fmla="*/ 369884 w 2110824"/>
                <a:gd name="connsiteY62" fmla="*/ 257962 h 3853418"/>
                <a:gd name="connsiteX63" fmla="*/ 316618 w 2110824"/>
                <a:gd name="connsiteY63" fmla="*/ 275717 h 3853418"/>
                <a:gd name="connsiteX64" fmla="*/ 289985 w 2110824"/>
                <a:gd name="connsiteY64" fmla="*/ 293472 h 3853418"/>
                <a:gd name="connsiteX65" fmla="*/ 130187 w 2110824"/>
                <a:gd name="connsiteY65" fmla="*/ 337861 h 3853418"/>
                <a:gd name="connsiteX66" fmla="*/ 32533 w 2110824"/>
                <a:gd name="connsiteY66" fmla="*/ 364494 h 3853418"/>
                <a:gd name="connsiteX67" fmla="*/ 5900 w 2110824"/>
                <a:gd name="connsiteY67" fmla="*/ 435515 h 3853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2110824" h="3853418">
                  <a:moveTo>
                    <a:pt x="5900" y="435515"/>
                  </a:moveTo>
                  <a:cubicBezTo>
                    <a:pt x="4420" y="456229"/>
                    <a:pt x="14446" y="472488"/>
                    <a:pt x="23655" y="488781"/>
                  </a:cubicBezTo>
                  <a:cubicBezTo>
                    <a:pt x="208101" y="815109"/>
                    <a:pt x="55484" y="525502"/>
                    <a:pt x="165698" y="701845"/>
                  </a:cubicBezTo>
                  <a:cubicBezTo>
                    <a:pt x="180494" y="725519"/>
                    <a:pt x="193065" y="750738"/>
                    <a:pt x="210086" y="772866"/>
                  </a:cubicBezTo>
                  <a:cubicBezTo>
                    <a:pt x="222844" y="789452"/>
                    <a:pt x="241224" y="801060"/>
                    <a:pt x="254474" y="817255"/>
                  </a:cubicBezTo>
                  <a:cubicBezTo>
                    <a:pt x="267987" y="833771"/>
                    <a:pt x="277181" y="853450"/>
                    <a:pt x="289985" y="870521"/>
                  </a:cubicBezTo>
                  <a:cubicBezTo>
                    <a:pt x="312723" y="900838"/>
                    <a:pt x="361006" y="959297"/>
                    <a:pt x="361006" y="959297"/>
                  </a:cubicBezTo>
                  <a:cubicBezTo>
                    <a:pt x="414791" y="1102724"/>
                    <a:pt x="354605" y="960844"/>
                    <a:pt x="432028" y="1092462"/>
                  </a:cubicBezTo>
                  <a:cubicBezTo>
                    <a:pt x="448803" y="1120979"/>
                    <a:pt x="476416" y="1181239"/>
                    <a:pt x="476416" y="1181239"/>
                  </a:cubicBezTo>
                  <a:cubicBezTo>
                    <a:pt x="485294" y="1267057"/>
                    <a:pt x="492348" y="1353083"/>
                    <a:pt x="503049" y="1438692"/>
                  </a:cubicBezTo>
                  <a:cubicBezTo>
                    <a:pt x="504210" y="1447978"/>
                    <a:pt x="507284" y="1457200"/>
                    <a:pt x="511927" y="1465325"/>
                  </a:cubicBezTo>
                  <a:cubicBezTo>
                    <a:pt x="519268" y="1478171"/>
                    <a:pt x="529682" y="1488998"/>
                    <a:pt x="538560" y="1500835"/>
                  </a:cubicBezTo>
                  <a:cubicBezTo>
                    <a:pt x="541519" y="1512672"/>
                    <a:pt x="545045" y="1524382"/>
                    <a:pt x="547438" y="1536346"/>
                  </a:cubicBezTo>
                  <a:cubicBezTo>
                    <a:pt x="553926" y="1568788"/>
                    <a:pt x="558016" y="1601703"/>
                    <a:pt x="565193" y="1634000"/>
                  </a:cubicBezTo>
                  <a:cubicBezTo>
                    <a:pt x="569866" y="1655031"/>
                    <a:pt x="577465" y="1675310"/>
                    <a:pt x="582948" y="1696144"/>
                  </a:cubicBezTo>
                  <a:cubicBezTo>
                    <a:pt x="592263" y="1731542"/>
                    <a:pt x="600703" y="1767165"/>
                    <a:pt x="609581" y="1802676"/>
                  </a:cubicBezTo>
                  <a:cubicBezTo>
                    <a:pt x="608542" y="1830723"/>
                    <a:pt x="611934" y="2015206"/>
                    <a:pt x="591826" y="2095639"/>
                  </a:cubicBezTo>
                  <a:cubicBezTo>
                    <a:pt x="587287" y="2113796"/>
                    <a:pt x="579575" y="2131017"/>
                    <a:pt x="574071" y="2148905"/>
                  </a:cubicBezTo>
                  <a:cubicBezTo>
                    <a:pt x="567735" y="2169496"/>
                    <a:pt x="564601" y="2191163"/>
                    <a:pt x="556315" y="2211049"/>
                  </a:cubicBezTo>
                  <a:cubicBezTo>
                    <a:pt x="549678" y="2226977"/>
                    <a:pt x="538560" y="2240641"/>
                    <a:pt x="529682" y="2255437"/>
                  </a:cubicBezTo>
                  <a:cubicBezTo>
                    <a:pt x="505661" y="2423598"/>
                    <a:pt x="538394" y="2229427"/>
                    <a:pt x="503049" y="2361969"/>
                  </a:cubicBezTo>
                  <a:cubicBezTo>
                    <a:pt x="495273" y="2391128"/>
                    <a:pt x="498790" y="2423754"/>
                    <a:pt x="485294" y="2450746"/>
                  </a:cubicBezTo>
                  <a:cubicBezTo>
                    <a:pt x="426402" y="2568534"/>
                    <a:pt x="497853" y="2421442"/>
                    <a:pt x="458661" y="2512890"/>
                  </a:cubicBezTo>
                  <a:cubicBezTo>
                    <a:pt x="425750" y="2589681"/>
                    <a:pt x="452849" y="2512574"/>
                    <a:pt x="432028" y="2575033"/>
                  </a:cubicBezTo>
                  <a:cubicBezTo>
                    <a:pt x="457070" y="2650157"/>
                    <a:pt x="416728" y="2535553"/>
                    <a:pt x="494172" y="2690443"/>
                  </a:cubicBezTo>
                  <a:cubicBezTo>
                    <a:pt x="518145" y="2738390"/>
                    <a:pt x="535528" y="2823554"/>
                    <a:pt x="582948" y="2859119"/>
                  </a:cubicBezTo>
                  <a:cubicBezTo>
                    <a:pt x="630757" y="2894976"/>
                    <a:pt x="684313" y="2932526"/>
                    <a:pt x="716113" y="2983406"/>
                  </a:cubicBezTo>
                  <a:lnTo>
                    <a:pt x="760502" y="3054428"/>
                  </a:lnTo>
                  <a:cubicBezTo>
                    <a:pt x="763461" y="3078102"/>
                    <a:pt x="761226" y="3103028"/>
                    <a:pt x="769379" y="3125449"/>
                  </a:cubicBezTo>
                  <a:cubicBezTo>
                    <a:pt x="785208" y="3168979"/>
                    <a:pt x="816875" y="3205794"/>
                    <a:pt x="831523" y="3249736"/>
                  </a:cubicBezTo>
                  <a:cubicBezTo>
                    <a:pt x="845010" y="3290195"/>
                    <a:pt x="842780" y="3285962"/>
                    <a:pt x="867034" y="3338513"/>
                  </a:cubicBezTo>
                  <a:cubicBezTo>
                    <a:pt x="875353" y="3356537"/>
                    <a:pt x="885453" y="3373707"/>
                    <a:pt x="893667" y="3391779"/>
                  </a:cubicBezTo>
                  <a:cubicBezTo>
                    <a:pt x="900261" y="3406286"/>
                    <a:pt x="909104" y="3412906"/>
                    <a:pt x="911422" y="3436167"/>
                  </a:cubicBezTo>
                  <a:cubicBezTo>
                    <a:pt x="913740" y="3459428"/>
                    <a:pt x="906317" y="3501948"/>
                    <a:pt x="907575" y="3531343"/>
                  </a:cubicBezTo>
                  <a:cubicBezTo>
                    <a:pt x="908833" y="3560738"/>
                    <a:pt x="879406" y="3553193"/>
                    <a:pt x="918968" y="3612537"/>
                  </a:cubicBezTo>
                  <a:cubicBezTo>
                    <a:pt x="921927" y="3624374"/>
                    <a:pt x="948598" y="3635792"/>
                    <a:pt x="962136" y="3640428"/>
                  </a:cubicBezTo>
                  <a:cubicBezTo>
                    <a:pt x="975674" y="3645064"/>
                    <a:pt x="992376" y="3634448"/>
                    <a:pt x="1000199" y="3640354"/>
                  </a:cubicBezTo>
                  <a:cubicBezTo>
                    <a:pt x="1008022" y="3646260"/>
                    <a:pt x="1006123" y="3650267"/>
                    <a:pt x="1009076" y="3675864"/>
                  </a:cubicBezTo>
                  <a:cubicBezTo>
                    <a:pt x="1012029" y="3701461"/>
                    <a:pt x="1007045" y="3783901"/>
                    <a:pt x="1017917" y="3793937"/>
                  </a:cubicBezTo>
                  <a:cubicBezTo>
                    <a:pt x="1045593" y="3819484"/>
                    <a:pt x="1053459" y="3772483"/>
                    <a:pt x="1124486" y="3782396"/>
                  </a:cubicBezTo>
                  <a:cubicBezTo>
                    <a:pt x="1195513" y="3792309"/>
                    <a:pt x="1240726" y="3827998"/>
                    <a:pt x="1444082" y="3853418"/>
                  </a:cubicBezTo>
                  <a:cubicBezTo>
                    <a:pt x="2259716" y="3798307"/>
                    <a:pt x="2122023" y="4027591"/>
                    <a:pt x="2065519" y="3311880"/>
                  </a:cubicBezTo>
                  <a:cubicBezTo>
                    <a:pt x="2060838" y="3252585"/>
                    <a:pt x="2053682" y="3193511"/>
                    <a:pt x="2047764" y="3134327"/>
                  </a:cubicBezTo>
                  <a:cubicBezTo>
                    <a:pt x="2044805" y="3060346"/>
                    <a:pt x="2049706" y="2985630"/>
                    <a:pt x="2038886" y="2912385"/>
                  </a:cubicBezTo>
                  <a:cubicBezTo>
                    <a:pt x="2011151" y="2724640"/>
                    <a:pt x="1932354" y="2353092"/>
                    <a:pt x="1932354" y="2353092"/>
                  </a:cubicBezTo>
                  <a:cubicBezTo>
                    <a:pt x="1920360" y="2089242"/>
                    <a:pt x="1910892" y="1999128"/>
                    <a:pt x="1941232" y="1678389"/>
                  </a:cubicBezTo>
                  <a:cubicBezTo>
                    <a:pt x="1945110" y="1637392"/>
                    <a:pt x="2004852" y="1433525"/>
                    <a:pt x="2021131" y="1376548"/>
                  </a:cubicBezTo>
                  <a:cubicBezTo>
                    <a:pt x="2024090" y="1346956"/>
                    <a:pt x="2027267" y="1311017"/>
                    <a:pt x="2030008" y="1287771"/>
                  </a:cubicBezTo>
                  <a:cubicBezTo>
                    <a:pt x="2032749" y="1264525"/>
                    <a:pt x="2035684" y="1259897"/>
                    <a:pt x="2037579" y="1237070"/>
                  </a:cubicBezTo>
                  <a:cubicBezTo>
                    <a:pt x="2039474" y="1214243"/>
                    <a:pt x="2038212" y="1201333"/>
                    <a:pt x="2041377" y="1150808"/>
                  </a:cubicBezTo>
                  <a:cubicBezTo>
                    <a:pt x="2044542" y="1100283"/>
                    <a:pt x="2047480" y="1050807"/>
                    <a:pt x="2056567" y="933922"/>
                  </a:cubicBezTo>
                  <a:cubicBezTo>
                    <a:pt x="2065654" y="817037"/>
                    <a:pt x="2094211" y="594289"/>
                    <a:pt x="2095900" y="449497"/>
                  </a:cubicBezTo>
                  <a:cubicBezTo>
                    <a:pt x="2097589" y="304705"/>
                    <a:pt x="2085506" y="135774"/>
                    <a:pt x="2066703" y="65168"/>
                  </a:cubicBezTo>
                  <a:cubicBezTo>
                    <a:pt x="2047900" y="-5438"/>
                    <a:pt x="2006946" y="28843"/>
                    <a:pt x="1983080" y="25860"/>
                  </a:cubicBezTo>
                  <a:cubicBezTo>
                    <a:pt x="1891344" y="28819"/>
                    <a:pt x="1764734" y="40245"/>
                    <a:pt x="1710412" y="44897"/>
                  </a:cubicBezTo>
                  <a:cubicBezTo>
                    <a:pt x="1656090" y="49549"/>
                    <a:pt x="1674937" y="51038"/>
                    <a:pt x="1657146" y="53775"/>
                  </a:cubicBezTo>
                  <a:cubicBezTo>
                    <a:pt x="1636465" y="56957"/>
                    <a:pt x="1615717" y="59694"/>
                    <a:pt x="1595003" y="62653"/>
                  </a:cubicBezTo>
                  <a:cubicBezTo>
                    <a:pt x="1546839" y="77472"/>
                    <a:pt x="1416607" y="-7304"/>
                    <a:pt x="1346428" y="509"/>
                  </a:cubicBezTo>
                  <a:cubicBezTo>
                    <a:pt x="1276249" y="8322"/>
                    <a:pt x="1227196" y="106573"/>
                    <a:pt x="1173930" y="109532"/>
                  </a:cubicBezTo>
                  <a:cubicBezTo>
                    <a:pt x="1157958" y="113081"/>
                    <a:pt x="1119583" y="133424"/>
                    <a:pt x="1025525" y="146325"/>
                  </a:cubicBezTo>
                  <a:cubicBezTo>
                    <a:pt x="931467" y="159226"/>
                    <a:pt x="757542" y="181022"/>
                    <a:pt x="609581" y="186940"/>
                  </a:cubicBezTo>
                  <a:cubicBezTo>
                    <a:pt x="550911" y="195322"/>
                    <a:pt x="542024" y="193718"/>
                    <a:pt x="485294" y="213573"/>
                  </a:cubicBezTo>
                  <a:cubicBezTo>
                    <a:pt x="446391" y="227189"/>
                    <a:pt x="408986" y="244928"/>
                    <a:pt x="369884" y="257962"/>
                  </a:cubicBezTo>
                  <a:cubicBezTo>
                    <a:pt x="352129" y="263880"/>
                    <a:pt x="333721" y="268116"/>
                    <a:pt x="316618" y="275717"/>
                  </a:cubicBezTo>
                  <a:cubicBezTo>
                    <a:pt x="306868" y="280050"/>
                    <a:pt x="300107" y="290098"/>
                    <a:pt x="289985" y="293472"/>
                  </a:cubicBezTo>
                  <a:cubicBezTo>
                    <a:pt x="237539" y="310954"/>
                    <a:pt x="183422" y="322955"/>
                    <a:pt x="130187" y="337861"/>
                  </a:cubicBezTo>
                  <a:cubicBezTo>
                    <a:pt x="42253" y="362482"/>
                    <a:pt x="96905" y="348400"/>
                    <a:pt x="32533" y="364494"/>
                  </a:cubicBezTo>
                  <a:cubicBezTo>
                    <a:pt x="-20188" y="406669"/>
                    <a:pt x="7380" y="414801"/>
                    <a:pt x="5900" y="4355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EA063500-7EE6-F36D-4EF4-952ED1038378}"/>
                </a:ext>
              </a:extLst>
            </p:cNvPr>
            <p:cNvSpPr/>
            <p:nvPr/>
          </p:nvSpPr>
          <p:spPr>
            <a:xfrm>
              <a:off x="3648722" y="3835153"/>
              <a:ext cx="2450237" cy="3284820"/>
            </a:xfrm>
            <a:custGeom>
              <a:avLst/>
              <a:gdLst>
                <a:gd name="connsiteX0" fmla="*/ 97655 w 2450237"/>
                <a:gd name="connsiteY0" fmla="*/ 0 h 3036164"/>
                <a:gd name="connsiteX1" fmla="*/ 248575 w 2450237"/>
                <a:gd name="connsiteY1" fmla="*/ 53267 h 3036164"/>
                <a:gd name="connsiteX2" fmla="*/ 292963 w 2450237"/>
                <a:gd name="connsiteY2" fmla="*/ 62144 h 3036164"/>
                <a:gd name="connsiteX3" fmla="*/ 408373 w 2450237"/>
                <a:gd name="connsiteY3" fmla="*/ 106533 h 3036164"/>
                <a:gd name="connsiteX4" fmla="*/ 976544 w 2450237"/>
                <a:gd name="connsiteY4" fmla="*/ 186432 h 3036164"/>
                <a:gd name="connsiteX5" fmla="*/ 1038688 w 2450237"/>
                <a:gd name="connsiteY5" fmla="*/ 319597 h 3036164"/>
                <a:gd name="connsiteX6" fmla="*/ 1047565 w 2450237"/>
                <a:gd name="connsiteY6" fmla="*/ 372863 h 3036164"/>
                <a:gd name="connsiteX7" fmla="*/ 1074198 w 2450237"/>
                <a:gd name="connsiteY7" fmla="*/ 559294 h 3036164"/>
                <a:gd name="connsiteX8" fmla="*/ 1083076 w 2450237"/>
                <a:gd name="connsiteY8" fmla="*/ 665826 h 3036164"/>
                <a:gd name="connsiteX9" fmla="*/ 1100831 w 2450237"/>
                <a:gd name="connsiteY9" fmla="*/ 710214 h 3036164"/>
                <a:gd name="connsiteX10" fmla="*/ 1109709 w 2450237"/>
                <a:gd name="connsiteY10" fmla="*/ 754602 h 3036164"/>
                <a:gd name="connsiteX11" fmla="*/ 1127464 w 2450237"/>
                <a:gd name="connsiteY11" fmla="*/ 807868 h 3036164"/>
                <a:gd name="connsiteX12" fmla="*/ 1136342 w 2450237"/>
                <a:gd name="connsiteY12" fmla="*/ 843379 h 3036164"/>
                <a:gd name="connsiteX13" fmla="*/ 1171853 w 2450237"/>
                <a:gd name="connsiteY13" fmla="*/ 985422 h 3036164"/>
                <a:gd name="connsiteX14" fmla="*/ 1207363 w 2450237"/>
                <a:gd name="connsiteY14" fmla="*/ 1136342 h 3036164"/>
                <a:gd name="connsiteX15" fmla="*/ 1216241 w 2450237"/>
                <a:gd name="connsiteY15" fmla="*/ 1198486 h 3036164"/>
                <a:gd name="connsiteX16" fmla="*/ 1260629 w 2450237"/>
                <a:gd name="connsiteY16" fmla="*/ 1287263 h 3036164"/>
                <a:gd name="connsiteX17" fmla="*/ 1278385 w 2450237"/>
                <a:gd name="connsiteY17" fmla="*/ 1305018 h 3036164"/>
                <a:gd name="connsiteX18" fmla="*/ 1296140 w 2450237"/>
                <a:gd name="connsiteY18" fmla="*/ 1349406 h 3036164"/>
                <a:gd name="connsiteX19" fmla="*/ 1367161 w 2450237"/>
                <a:gd name="connsiteY19" fmla="*/ 1411550 h 3036164"/>
                <a:gd name="connsiteX20" fmla="*/ 1482571 w 2450237"/>
                <a:gd name="connsiteY20" fmla="*/ 1526960 h 3036164"/>
                <a:gd name="connsiteX21" fmla="*/ 1571348 w 2450237"/>
                <a:gd name="connsiteY21" fmla="*/ 1633492 h 3036164"/>
                <a:gd name="connsiteX22" fmla="*/ 1615736 w 2450237"/>
                <a:gd name="connsiteY22" fmla="*/ 1642369 h 3036164"/>
                <a:gd name="connsiteX23" fmla="*/ 1775534 w 2450237"/>
                <a:gd name="connsiteY23" fmla="*/ 1686758 h 3036164"/>
                <a:gd name="connsiteX24" fmla="*/ 1828800 w 2450237"/>
                <a:gd name="connsiteY24" fmla="*/ 1713391 h 3036164"/>
                <a:gd name="connsiteX25" fmla="*/ 1908699 w 2450237"/>
                <a:gd name="connsiteY25" fmla="*/ 1811045 h 3036164"/>
                <a:gd name="connsiteX26" fmla="*/ 2024109 w 2450237"/>
                <a:gd name="connsiteY26" fmla="*/ 1988599 h 3036164"/>
                <a:gd name="connsiteX27" fmla="*/ 2059620 w 2450237"/>
                <a:gd name="connsiteY27" fmla="*/ 2112886 h 3036164"/>
                <a:gd name="connsiteX28" fmla="*/ 2068497 w 2450237"/>
                <a:gd name="connsiteY28" fmla="*/ 2175030 h 3036164"/>
                <a:gd name="connsiteX29" fmla="*/ 2112886 w 2450237"/>
                <a:gd name="connsiteY29" fmla="*/ 2325950 h 3036164"/>
                <a:gd name="connsiteX30" fmla="*/ 2130641 w 2450237"/>
                <a:gd name="connsiteY30" fmla="*/ 2370338 h 3036164"/>
                <a:gd name="connsiteX31" fmla="*/ 2157274 w 2450237"/>
                <a:gd name="connsiteY31" fmla="*/ 2405849 h 3036164"/>
                <a:gd name="connsiteX32" fmla="*/ 2183907 w 2450237"/>
                <a:gd name="connsiteY32" fmla="*/ 2459115 h 3036164"/>
                <a:gd name="connsiteX33" fmla="*/ 2219418 w 2450237"/>
                <a:gd name="connsiteY33" fmla="*/ 2485748 h 3036164"/>
                <a:gd name="connsiteX34" fmla="*/ 2272684 w 2450237"/>
                <a:gd name="connsiteY34" fmla="*/ 2547892 h 3036164"/>
                <a:gd name="connsiteX35" fmla="*/ 2308195 w 2450237"/>
                <a:gd name="connsiteY35" fmla="*/ 2583402 h 3036164"/>
                <a:gd name="connsiteX36" fmla="*/ 2450237 w 2450237"/>
                <a:gd name="connsiteY36" fmla="*/ 2778711 h 3036164"/>
                <a:gd name="connsiteX37" fmla="*/ 2379216 w 2450237"/>
                <a:gd name="connsiteY37" fmla="*/ 2965142 h 3036164"/>
                <a:gd name="connsiteX38" fmla="*/ 1882066 w 2450237"/>
                <a:gd name="connsiteY38" fmla="*/ 3036164 h 3036164"/>
                <a:gd name="connsiteX39" fmla="*/ 523783 w 2450237"/>
                <a:gd name="connsiteY39" fmla="*/ 2982898 h 3036164"/>
                <a:gd name="connsiteX40" fmla="*/ 381740 w 2450237"/>
                <a:gd name="connsiteY40" fmla="*/ 2920754 h 3036164"/>
                <a:gd name="connsiteX41" fmla="*/ 213064 w 2450237"/>
                <a:gd name="connsiteY41" fmla="*/ 2823100 h 3036164"/>
                <a:gd name="connsiteX42" fmla="*/ 150921 w 2450237"/>
                <a:gd name="connsiteY42" fmla="*/ 2778711 h 3036164"/>
                <a:gd name="connsiteX43" fmla="*/ 79899 w 2450237"/>
                <a:gd name="connsiteY43" fmla="*/ 2734323 h 3036164"/>
                <a:gd name="connsiteX44" fmla="*/ 35511 w 2450237"/>
                <a:gd name="connsiteY44" fmla="*/ 2583402 h 3036164"/>
                <a:gd name="connsiteX45" fmla="*/ 26633 w 2450237"/>
                <a:gd name="connsiteY45" fmla="*/ 2423604 h 3036164"/>
                <a:gd name="connsiteX46" fmla="*/ 0 w 2450237"/>
                <a:gd name="connsiteY46" fmla="*/ 2281562 h 3036164"/>
                <a:gd name="connsiteX47" fmla="*/ 8878 w 2450237"/>
                <a:gd name="connsiteY47" fmla="*/ 1376039 h 3036164"/>
                <a:gd name="connsiteX48" fmla="*/ 44389 w 2450237"/>
                <a:gd name="connsiteY48" fmla="*/ 1198486 h 3036164"/>
                <a:gd name="connsiteX49" fmla="*/ 79899 w 2450237"/>
                <a:gd name="connsiteY49" fmla="*/ 896645 h 3036164"/>
                <a:gd name="connsiteX50" fmla="*/ 97655 w 2450237"/>
                <a:gd name="connsiteY50" fmla="*/ 390618 h 3036164"/>
                <a:gd name="connsiteX51" fmla="*/ 115410 w 2450237"/>
                <a:gd name="connsiteY51" fmla="*/ 319597 h 3036164"/>
                <a:gd name="connsiteX52" fmla="*/ 124288 w 2450237"/>
                <a:gd name="connsiteY52" fmla="*/ 275208 h 3036164"/>
                <a:gd name="connsiteX53" fmla="*/ 97655 w 2450237"/>
                <a:gd name="connsiteY53" fmla="*/ 0 h 303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450237" h="3036164">
                  <a:moveTo>
                    <a:pt x="97655" y="0"/>
                  </a:moveTo>
                  <a:cubicBezTo>
                    <a:pt x="147962" y="17756"/>
                    <a:pt x="197738" y="37092"/>
                    <a:pt x="248575" y="53267"/>
                  </a:cubicBezTo>
                  <a:cubicBezTo>
                    <a:pt x="262954" y="57842"/>
                    <a:pt x="278953" y="56540"/>
                    <a:pt x="292963" y="62144"/>
                  </a:cubicBezTo>
                  <a:cubicBezTo>
                    <a:pt x="386709" y="99642"/>
                    <a:pt x="280403" y="86982"/>
                    <a:pt x="408373" y="106533"/>
                  </a:cubicBezTo>
                  <a:cubicBezTo>
                    <a:pt x="597433" y="135417"/>
                    <a:pt x="787154" y="159799"/>
                    <a:pt x="976544" y="186432"/>
                  </a:cubicBezTo>
                  <a:cubicBezTo>
                    <a:pt x="1009214" y="240882"/>
                    <a:pt x="1015906" y="246695"/>
                    <a:pt x="1038688" y="319597"/>
                  </a:cubicBezTo>
                  <a:cubicBezTo>
                    <a:pt x="1044057" y="336778"/>
                    <a:pt x="1044927" y="355057"/>
                    <a:pt x="1047565" y="372863"/>
                  </a:cubicBezTo>
                  <a:cubicBezTo>
                    <a:pt x="1056764" y="434960"/>
                    <a:pt x="1066644" y="496976"/>
                    <a:pt x="1074198" y="559294"/>
                  </a:cubicBezTo>
                  <a:cubicBezTo>
                    <a:pt x="1078486" y="594669"/>
                    <a:pt x="1076883" y="630734"/>
                    <a:pt x="1083076" y="665826"/>
                  </a:cubicBezTo>
                  <a:cubicBezTo>
                    <a:pt x="1085845" y="681519"/>
                    <a:pt x="1096252" y="694950"/>
                    <a:pt x="1100831" y="710214"/>
                  </a:cubicBezTo>
                  <a:cubicBezTo>
                    <a:pt x="1105167" y="724667"/>
                    <a:pt x="1105739" y="740045"/>
                    <a:pt x="1109709" y="754602"/>
                  </a:cubicBezTo>
                  <a:cubicBezTo>
                    <a:pt x="1114633" y="772658"/>
                    <a:pt x="1122086" y="789942"/>
                    <a:pt x="1127464" y="807868"/>
                  </a:cubicBezTo>
                  <a:cubicBezTo>
                    <a:pt x="1130970" y="819555"/>
                    <a:pt x="1133132" y="831608"/>
                    <a:pt x="1136342" y="843379"/>
                  </a:cubicBezTo>
                  <a:cubicBezTo>
                    <a:pt x="1166641" y="954477"/>
                    <a:pt x="1143029" y="855718"/>
                    <a:pt x="1171853" y="985422"/>
                  </a:cubicBezTo>
                  <a:cubicBezTo>
                    <a:pt x="1193481" y="1223344"/>
                    <a:pt x="1159460" y="980659"/>
                    <a:pt x="1207363" y="1136342"/>
                  </a:cubicBezTo>
                  <a:cubicBezTo>
                    <a:pt x="1213517" y="1156342"/>
                    <a:pt x="1212137" y="1177967"/>
                    <a:pt x="1216241" y="1198486"/>
                  </a:cubicBezTo>
                  <a:cubicBezTo>
                    <a:pt x="1222154" y="1228050"/>
                    <a:pt x="1247271" y="1267226"/>
                    <a:pt x="1260629" y="1287263"/>
                  </a:cubicBezTo>
                  <a:cubicBezTo>
                    <a:pt x="1265272" y="1294227"/>
                    <a:pt x="1272466" y="1299100"/>
                    <a:pt x="1278385" y="1305018"/>
                  </a:cubicBezTo>
                  <a:cubicBezTo>
                    <a:pt x="1284303" y="1319814"/>
                    <a:pt x="1287300" y="1336147"/>
                    <a:pt x="1296140" y="1349406"/>
                  </a:cubicBezTo>
                  <a:cubicBezTo>
                    <a:pt x="1319906" y="1385055"/>
                    <a:pt x="1337887" y="1383998"/>
                    <a:pt x="1367161" y="1411550"/>
                  </a:cubicBezTo>
                  <a:cubicBezTo>
                    <a:pt x="1406778" y="1448837"/>
                    <a:pt x="1458239" y="1478299"/>
                    <a:pt x="1482571" y="1526960"/>
                  </a:cubicBezTo>
                  <a:cubicBezTo>
                    <a:pt x="1507824" y="1577462"/>
                    <a:pt x="1509884" y="1590940"/>
                    <a:pt x="1571348" y="1633492"/>
                  </a:cubicBezTo>
                  <a:cubicBezTo>
                    <a:pt x="1583754" y="1642081"/>
                    <a:pt x="1601048" y="1638913"/>
                    <a:pt x="1615736" y="1642369"/>
                  </a:cubicBezTo>
                  <a:cubicBezTo>
                    <a:pt x="1651256" y="1650726"/>
                    <a:pt x="1733136" y="1669092"/>
                    <a:pt x="1775534" y="1686758"/>
                  </a:cubicBezTo>
                  <a:cubicBezTo>
                    <a:pt x="1793858" y="1694393"/>
                    <a:pt x="1812919" y="1701480"/>
                    <a:pt x="1828800" y="1713391"/>
                  </a:cubicBezTo>
                  <a:cubicBezTo>
                    <a:pt x="1881502" y="1752917"/>
                    <a:pt x="1877919" y="1762952"/>
                    <a:pt x="1908699" y="1811045"/>
                  </a:cubicBezTo>
                  <a:cubicBezTo>
                    <a:pt x="1946750" y="1870500"/>
                    <a:pt x="2024109" y="1988599"/>
                    <a:pt x="2024109" y="1988599"/>
                  </a:cubicBezTo>
                  <a:cubicBezTo>
                    <a:pt x="2035946" y="2030028"/>
                    <a:pt x="2049640" y="2070971"/>
                    <a:pt x="2059620" y="2112886"/>
                  </a:cubicBezTo>
                  <a:cubicBezTo>
                    <a:pt x="2064467" y="2133242"/>
                    <a:pt x="2063422" y="2154730"/>
                    <a:pt x="2068497" y="2175030"/>
                  </a:cubicBezTo>
                  <a:cubicBezTo>
                    <a:pt x="2081215" y="2225902"/>
                    <a:pt x="2096987" y="2275981"/>
                    <a:pt x="2112886" y="2325950"/>
                  </a:cubicBezTo>
                  <a:cubicBezTo>
                    <a:pt x="2117718" y="2341136"/>
                    <a:pt x="2122902" y="2356408"/>
                    <a:pt x="2130641" y="2370338"/>
                  </a:cubicBezTo>
                  <a:cubicBezTo>
                    <a:pt x="2137827" y="2383272"/>
                    <a:pt x="2149661" y="2393161"/>
                    <a:pt x="2157274" y="2405849"/>
                  </a:cubicBezTo>
                  <a:cubicBezTo>
                    <a:pt x="2167487" y="2422871"/>
                    <a:pt x="2171720" y="2443446"/>
                    <a:pt x="2183907" y="2459115"/>
                  </a:cubicBezTo>
                  <a:cubicBezTo>
                    <a:pt x="2192991" y="2470794"/>
                    <a:pt x="2208956" y="2475286"/>
                    <a:pt x="2219418" y="2485748"/>
                  </a:cubicBezTo>
                  <a:cubicBezTo>
                    <a:pt x="2238710" y="2505040"/>
                    <a:pt x="2254332" y="2527704"/>
                    <a:pt x="2272684" y="2547892"/>
                  </a:cubicBezTo>
                  <a:cubicBezTo>
                    <a:pt x="2283944" y="2560278"/>
                    <a:pt x="2297989" y="2570134"/>
                    <a:pt x="2308195" y="2583402"/>
                  </a:cubicBezTo>
                  <a:cubicBezTo>
                    <a:pt x="2357276" y="2647208"/>
                    <a:pt x="2450237" y="2778711"/>
                    <a:pt x="2450237" y="2778711"/>
                  </a:cubicBezTo>
                  <a:cubicBezTo>
                    <a:pt x="2426563" y="2840855"/>
                    <a:pt x="2433126" y="2926207"/>
                    <a:pt x="2379216" y="2965142"/>
                  </a:cubicBezTo>
                  <a:cubicBezTo>
                    <a:pt x="2340821" y="2992872"/>
                    <a:pt x="1925020" y="3031562"/>
                    <a:pt x="1882066" y="3036164"/>
                  </a:cubicBezTo>
                  <a:lnTo>
                    <a:pt x="523783" y="2982898"/>
                  </a:lnTo>
                  <a:cubicBezTo>
                    <a:pt x="449647" y="2978805"/>
                    <a:pt x="436483" y="2953599"/>
                    <a:pt x="381740" y="2920754"/>
                  </a:cubicBezTo>
                  <a:cubicBezTo>
                    <a:pt x="326030" y="2887328"/>
                    <a:pt x="265930" y="2860863"/>
                    <a:pt x="213064" y="2823100"/>
                  </a:cubicBezTo>
                  <a:cubicBezTo>
                    <a:pt x="192350" y="2808304"/>
                    <a:pt x="172397" y="2792378"/>
                    <a:pt x="150921" y="2778711"/>
                  </a:cubicBezTo>
                  <a:cubicBezTo>
                    <a:pt x="43667" y="2710458"/>
                    <a:pt x="191413" y="2817957"/>
                    <a:pt x="79899" y="2734323"/>
                  </a:cubicBezTo>
                  <a:cubicBezTo>
                    <a:pt x="64452" y="2687980"/>
                    <a:pt x="41109" y="2619229"/>
                    <a:pt x="35511" y="2583402"/>
                  </a:cubicBezTo>
                  <a:cubicBezTo>
                    <a:pt x="27275" y="2530693"/>
                    <a:pt x="32866" y="2476587"/>
                    <a:pt x="26633" y="2423604"/>
                  </a:cubicBezTo>
                  <a:cubicBezTo>
                    <a:pt x="21004" y="2375762"/>
                    <a:pt x="8878" y="2328909"/>
                    <a:pt x="0" y="2281562"/>
                  </a:cubicBezTo>
                  <a:cubicBezTo>
                    <a:pt x="2959" y="1979721"/>
                    <a:pt x="-3483" y="1677641"/>
                    <a:pt x="8878" y="1376039"/>
                  </a:cubicBezTo>
                  <a:cubicBezTo>
                    <a:pt x="11350" y="1315733"/>
                    <a:pt x="36306" y="1258299"/>
                    <a:pt x="44389" y="1198486"/>
                  </a:cubicBezTo>
                  <a:cubicBezTo>
                    <a:pt x="122051" y="623784"/>
                    <a:pt x="-22179" y="1475088"/>
                    <a:pt x="79899" y="896645"/>
                  </a:cubicBezTo>
                  <a:cubicBezTo>
                    <a:pt x="85818" y="727969"/>
                    <a:pt x="87288" y="559079"/>
                    <a:pt x="97655" y="390618"/>
                  </a:cubicBezTo>
                  <a:cubicBezTo>
                    <a:pt x="99154" y="366262"/>
                    <a:pt x="109923" y="343374"/>
                    <a:pt x="115410" y="319597"/>
                  </a:cubicBezTo>
                  <a:cubicBezTo>
                    <a:pt x="118803" y="304894"/>
                    <a:pt x="121329" y="290004"/>
                    <a:pt x="124288" y="275208"/>
                  </a:cubicBezTo>
                  <a:lnTo>
                    <a:pt x="9765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3826251C-5AEF-51CA-B600-DD7635AD3831}"/>
                </a:ext>
              </a:extLst>
            </p:cNvPr>
            <p:cNvSpPr/>
            <p:nvPr/>
          </p:nvSpPr>
          <p:spPr>
            <a:xfrm>
              <a:off x="4598633" y="3843671"/>
              <a:ext cx="2902998" cy="1944644"/>
            </a:xfrm>
            <a:custGeom>
              <a:avLst/>
              <a:gdLst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86757 w 2902998"/>
                <a:gd name="connsiteY59" fmla="*/ 639552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64168 w 2902998"/>
                <a:gd name="connsiteY60" fmla="*/ 71560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48070 w 2902998"/>
                <a:gd name="connsiteY18" fmla="*/ 1749261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567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02998" h="1944644">
                  <a:moveTo>
                    <a:pt x="0" y="160158"/>
                  </a:moveTo>
                  <a:cubicBezTo>
                    <a:pt x="5918" y="180873"/>
                    <a:pt x="12272" y="201468"/>
                    <a:pt x="17755" y="222302"/>
                  </a:cubicBezTo>
                  <a:cubicBezTo>
                    <a:pt x="27070" y="257700"/>
                    <a:pt x="32813" y="294109"/>
                    <a:pt x="44388" y="328834"/>
                  </a:cubicBezTo>
                  <a:cubicBezTo>
                    <a:pt x="56553" y="365330"/>
                    <a:pt x="88777" y="435366"/>
                    <a:pt x="88777" y="435366"/>
                  </a:cubicBezTo>
                  <a:cubicBezTo>
                    <a:pt x="91736" y="461999"/>
                    <a:pt x="93864" y="488737"/>
                    <a:pt x="97654" y="515265"/>
                  </a:cubicBezTo>
                  <a:cubicBezTo>
                    <a:pt x="102745" y="550904"/>
                    <a:pt x="111435" y="586017"/>
                    <a:pt x="115410" y="621797"/>
                  </a:cubicBezTo>
                  <a:cubicBezTo>
                    <a:pt x="122332" y="684097"/>
                    <a:pt x="130779" y="781151"/>
                    <a:pt x="150920" y="834861"/>
                  </a:cubicBezTo>
                  <a:cubicBezTo>
                    <a:pt x="159798" y="858535"/>
                    <a:pt x="169558" y="881896"/>
                    <a:pt x="177553" y="905882"/>
                  </a:cubicBezTo>
                  <a:cubicBezTo>
                    <a:pt x="194389" y="956390"/>
                    <a:pt x="201293" y="994953"/>
                    <a:pt x="213064" y="1047925"/>
                  </a:cubicBezTo>
                  <a:cubicBezTo>
                    <a:pt x="216023" y="1080476"/>
                    <a:pt x="217714" y="1113168"/>
                    <a:pt x="221942" y="1145579"/>
                  </a:cubicBezTo>
                  <a:cubicBezTo>
                    <a:pt x="228588" y="1196535"/>
                    <a:pt x="241214" y="1271173"/>
                    <a:pt x="257452" y="1323133"/>
                  </a:cubicBezTo>
                  <a:cubicBezTo>
                    <a:pt x="264993" y="1347266"/>
                    <a:pt x="276543" y="1370021"/>
                    <a:pt x="284085" y="1394154"/>
                  </a:cubicBezTo>
                  <a:cubicBezTo>
                    <a:pt x="313106" y="1487020"/>
                    <a:pt x="287946" y="1438350"/>
                    <a:pt x="319596" y="1509564"/>
                  </a:cubicBezTo>
                  <a:cubicBezTo>
                    <a:pt x="324971" y="1521658"/>
                    <a:pt x="328636" y="1535115"/>
                    <a:pt x="337351" y="1545075"/>
                  </a:cubicBezTo>
                  <a:cubicBezTo>
                    <a:pt x="349829" y="1559335"/>
                    <a:pt x="366581" y="1569216"/>
                    <a:pt x="381740" y="1580585"/>
                  </a:cubicBezTo>
                  <a:cubicBezTo>
                    <a:pt x="403612" y="1596989"/>
                    <a:pt x="454142" y="1625664"/>
                    <a:pt x="470517" y="1633851"/>
                  </a:cubicBezTo>
                  <a:cubicBezTo>
                    <a:pt x="484770" y="1640978"/>
                    <a:pt x="500541" y="1636811"/>
                    <a:pt x="514905" y="1651607"/>
                  </a:cubicBezTo>
                  <a:cubicBezTo>
                    <a:pt x="529270" y="1666403"/>
                    <a:pt x="539272" y="1700955"/>
                    <a:pt x="556704" y="1722628"/>
                  </a:cubicBezTo>
                  <a:cubicBezTo>
                    <a:pt x="574136" y="1744301"/>
                    <a:pt x="589471" y="1765370"/>
                    <a:pt x="619495" y="1781646"/>
                  </a:cubicBezTo>
                  <a:cubicBezTo>
                    <a:pt x="649519" y="1797922"/>
                    <a:pt x="706931" y="1809404"/>
                    <a:pt x="736847" y="1820282"/>
                  </a:cubicBezTo>
                  <a:cubicBezTo>
                    <a:pt x="766763" y="1831160"/>
                    <a:pt x="778065" y="1838545"/>
                    <a:pt x="798990" y="1846915"/>
                  </a:cubicBezTo>
                  <a:cubicBezTo>
                    <a:pt x="822465" y="1856305"/>
                    <a:pt x="847392" y="1857260"/>
                    <a:pt x="870012" y="1873548"/>
                  </a:cubicBezTo>
                  <a:cubicBezTo>
                    <a:pt x="892632" y="1889836"/>
                    <a:pt x="934708" y="1944644"/>
                    <a:pt x="934708" y="1944644"/>
                  </a:cubicBezTo>
                  <a:cubicBezTo>
                    <a:pt x="999811" y="1935766"/>
                    <a:pt x="1080542" y="1882439"/>
                    <a:pt x="1118586" y="1864671"/>
                  </a:cubicBezTo>
                  <a:cubicBezTo>
                    <a:pt x="1156630" y="1846903"/>
                    <a:pt x="1146954" y="1844446"/>
                    <a:pt x="1162975" y="1838038"/>
                  </a:cubicBezTo>
                  <a:cubicBezTo>
                    <a:pt x="1176985" y="1832434"/>
                    <a:pt x="1192910" y="1833496"/>
                    <a:pt x="1207363" y="1829160"/>
                  </a:cubicBezTo>
                  <a:cubicBezTo>
                    <a:pt x="1222627" y="1824581"/>
                    <a:pt x="1236775" y="1816851"/>
                    <a:pt x="1251751" y="1811405"/>
                  </a:cubicBezTo>
                  <a:cubicBezTo>
                    <a:pt x="1269340" y="1805009"/>
                    <a:pt x="1288277" y="1802019"/>
                    <a:pt x="1305017" y="1793649"/>
                  </a:cubicBezTo>
                  <a:cubicBezTo>
                    <a:pt x="1324104" y="1784106"/>
                    <a:pt x="1340966" y="1770608"/>
                    <a:pt x="1358284" y="1758139"/>
                  </a:cubicBezTo>
                  <a:cubicBezTo>
                    <a:pt x="1414962" y="1717331"/>
                    <a:pt x="1474399" y="1679841"/>
                    <a:pt x="1526959" y="1633851"/>
                  </a:cubicBezTo>
                  <a:cubicBezTo>
                    <a:pt x="1550633" y="1613137"/>
                    <a:pt x="1574792" y="1592964"/>
                    <a:pt x="1597981" y="1571708"/>
                  </a:cubicBezTo>
                  <a:cubicBezTo>
                    <a:pt x="1610321" y="1560397"/>
                    <a:pt x="1619777" y="1545797"/>
                    <a:pt x="1633491" y="1536197"/>
                  </a:cubicBezTo>
                  <a:cubicBezTo>
                    <a:pt x="1649754" y="1524813"/>
                    <a:pt x="1670240" y="1520575"/>
                    <a:pt x="1686757" y="1509564"/>
                  </a:cubicBezTo>
                  <a:cubicBezTo>
                    <a:pt x="1740037" y="1474044"/>
                    <a:pt x="1728801" y="1467302"/>
                    <a:pt x="1775534" y="1438543"/>
                  </a:cubicBezTo>
                  <a:cubicBezTo>
                    <a:pt x="1846712" y="1394741"/>
                    <a:pt x="1913500" y="1371015"/>
                    <a:pt x="1979720" y="1314255"/>
                  </a:cubicBezTo>
                  <a:cubicBezTo>
                    <a:pt x="2135220" y="1180970"/>
                    <a:pt x="1943797" y="1350179"/>
                    <a:pt x="2104008" y="1189968"/>
                  </a:cubicBezTo>
                  <a:cubicBezTo>
                    <a:pt x="2114470" y="1179506"/>
                    <a:pt x="2128570" y="1173288"/>
                    <a:pt x="2139518" y="1163335"/>
                  </a:cubicBezTo>
                  <a:cubicBezTo>
                    <a:pt x="2161194" y="1143629"/>
                    <a:pt x="2178442" y="1119052"/>
                    <a:pt x="2201662" y="1101191"/>
                  </a:cubicBezTo>
                  <a:cubicBezTo>
                    <a:pt x="2217396" y="1089088"/>
                    <a:pt x="2238411" y="1085569"/>
                    <a:pt x="2254928" y="1074558"/>
                  </a:cubicBezTo>
                  <a:cubicBezTo>
                    <a:pt x="2280784" y="1057320"/>
                    <a:pt x="2342587" y="999551"/>
                    <a:pt x="2361460" y="976904"/>
                  </a:cubicBezTo>
                  <a:cubicBezTo>
                    <a:pt x="2375121" y="960511"/>
                    <a:pt x="2383640" y="940301"/>
                    <a:pt x="2396971" y="923638"/>
                  </a:cubicBezTo>
                  <a:cubicBezTo>
                    <a:pt x="2407428" y="910566"/>
                    <a:pt x="2422025" y="901199"/>
                    <a:pt x="2432482" y="888127"/>
                  </a:cubicBezTo>
                  <a:cubicBezTo>
                    <a:pt x="2457626" y="856697"/>
                    <a:pt x="2475042" y="818934"/>
                    <a:pt x="2503503" y="790473"/>
                  </a:cubicBezTo>
                  <a:cubicBezTo>
                    <a:pt x="2554694" y="739282"/>
                    <a:pt x="2554767" y="742385"/>
                    <a:pt x="2610035" y="648430"/>
                  </a:cubicBezTo>
                  <a:cubicBezTo>
                    <a:pt x="2639627" y="598123"/>
                    <a:pt x="2672711" y="549713"/>
                    <a:pt x="2698812" y="497510"/>
                  </a:cubicBezTo>
                  <a:cubicBezTo>
                    <a:pt x="2713608" y="467918"/>
                    <a:pt x="2725665" y="436789"/>
                    <a:pt x="2743200" y="408733"/>
                  </a:cubicBezTo>
                  <a:cubicBezTo>
                    <a:pt x="2757996" y="385059"/>
                    <a:pt x="2772492" y="361195"/>
                    <a:pt x="2787588" y="337712"/>
                  </a:cubicBezTo>
                  <a:cubicBezTo>
                    <a:pt x="2803424" y="313079"/>
                    <a:pt x="2835770" y="267982"/>
                    <a:pt x="2849732" y="240057"/>
                  </a:cubicBezTo>
                  <a:cubicBezTo>
                    <a:pt x="2865723" y="208076"/>
                    <a:pt x="2880840" y="175602"/>
                    <a:pt x="2894120" y="142403"/>
                  </a:cubicBezTo>
                  <a:cubicBezTo>
                    <a:pt x="2898651" y="131074"/>
                    <a:pt x="2900039" y="118729"/>
                    <a:pt x="2902998" y="106892"/>
                  </a:cubicBezTo>
                  <a:cubicBezTo>
                    <a:pt x="2894120" y="77300"/>
                    <a:pt x="2894902" y="42831"/>
                    <a:pt x="2876365" y="18115"/>
                  </a:cubicBezTo>
                  <a:cubicBezTo>
                    <a:pt x="2865136" y="3142"/>
                    <a:pt x="2841795" y="1210"/>
                    <a:pt x="2823099" y="360"/>
                  </a:cubicBezTo>
                  <a:cubicBezTo>
                    <a:pt x="2775708" y="-1794"/>
                    <a:pt x="2728404" y="6279"/>
                    <a:pt x="2681056" y="9238"/>
                  </a:cubicBezTo>
                  <a:cubicBezTo>
                    <a:pt x="2642586" y="29952"/>
                    <a:pt x="2602770" y="48339"/>
                    <a:pt x="2565647" y="71381"/>
                  </a:cubicBezTo>
                  <a:cubicBezTo>
                    <a:pt x="2474978" y="127658"/>
                    <a:pt x="2380695" y="220822"/>
                    <a:pt x="2317072" y="257812"/>
                  </a:cubicBezTo>
                  <a:cubicBezTo>
                    <a:pt x="2253449" y="294802"/>
                    <a:pt x="2225335" y="274088"/>
                    <a:pt x="2183906" y="293323"/>
                  </a:cubicBezTo>
                  <a:cubicBezTo>
                    <a:pt x="2142477" y="312558"/>
                    <a:pt x="2101048" y="355468"/>
                    <a:pt x="2068497" y="373223"/>
                  </a:cubicBezTo>
                  <a:cubicBezTo>
                    <a:pt x="2035946" y="390978"/>
                    <a:pt x="2025588" y="383580"/>
                    <a:pt x="1988598" y="399855"/>
                  </a:cubicBezTo>
                  <a:cubicBezTo>
                    <a:pt x="1951608" y="416130"/>
                    <a:pt x="1902781" y="439804"/>
                    <a:pt x="1846556" y="470876"/>
                  </a:cubicBezTo>
                  <a:cubicBezTo>
                    <a:pt x="1790331" y="501948"/>
                    <a:pt x="1714977" y="545498"/>
                    <a:pt x="1651246" y="586286"/>
                  </a:cubicBezTo>
                  <a:cubicBezTo>
                    <a:pt x="1587515" y="627074"/>
                    <a:pt x="1557354" y="684544"/>
                    <a:pt x="1464168" y="715604"/>
                  </a:cubicBezTo>
                  <a:cubicBezTo>
                    <a:pt x="1396106" y="712645"/>
                    <a:pt x="1309349" y="735086"/>
                    <a:pt x="1269507" y="737207"/>
                  </a:cubicBezTo>
                  <a:cubicBezTo>
                    <a:pt x="1229665" y="739328"/>
                    <a:pt x="1239757" y="731989"/>
                    <a:pt x="1225118" y="728329"/>
                  </a:cubicBezTo>
                  <a:cubicBezTo>
                    <a:pt x="1194518" y="720679"/>
                    <a:pt x="1133279" y="690722"/>
                    <a:pt x="1118586" y="683941"/>
                  </a:cubicBezTo>
                  <a:cubicBezTo>
                    <a:pt x="1106570" y="678395"/>
                    <a:pt x="1095240" y="671398"/>
                    <a:pt x="1083076" y="666185"/>
                  </a:cubicBezTo>
                  <a:cubicBezTo>
                    <a:pt x="1053781" y="653630"/>
                    <a:pt x="1023137" y="644246"/>
                    <a:pt x="994299" y="630675"/>
                  </a:cubicBezTo>
                  <a:cubicBezTo>
                    <a:pt x="898570" y="585627"/>
                    <a:pt x="961427" y="608960"/>
                    <a:pt x="878889" y="541898"/>
                  </a:cubicBezTo>
                  <a:cubicBezTo>
                    <a:pt x="850854" y="519120"/>
                    <a:pt x="811786" y="508651"/>
                    <a:pt x="790113" y="479754"/>
                  </a:cubicBezTo>
                  <a:cubicBezTo>
                    <a:pt x="781235" y="467917"/>
                    <a:pt x="777414" y="449220"/>
                    <a:pt x="763480" y="444244"/>
                  </a:cubicBezTo>
                  <a:cubicBezTo>
                    <a:pt x="732698" y="433251"/>
                    <a:pt x="698377" y="438325"/>
                    <a:pt x="665825" y="435366"/>
                  </a:cubicBezTo>
                  <a:cubicBezTo>
                    <a:pt x="637537" y="428294"/>
                    <a:pt x="615243" y="422121"/>
                    <a:pt x="585926" y="417611"/>
                  </a:cubicBezTo>
                  <a:cubicBezTo>
                    <a:pt x="562345" y="413983"/>
                    <a:pt x="538579" y="411692"/>
                    <a:pt x="514905" y="408733"/>
                  </a:cubicBezTo>
                  <a:cubicBezTo>
                    <a:pt x="491231" y="399855"/>
                    <a:pt x="467870" y="390095"/>
                    <a:pt x="443884" y="382100"/>
                  </a:cubicBezTo>
                  <a:cubicBezTo>
                    <a:pt x="432309" y="378242"/>
                    <a:pt x="419702" y="377753"/>
                    <a:pt x="408373" y="373222"/>
                  </a:cubicBezTo>
                  <a:cubicBezTo>
                    <a:pt x="309281" y="333585"/>
                    <a:pt x="401642" y="354344"/>
                    <a:pt x="301841" y="337712"/>
                  </a:cubicBezTo>
                  <a:cubicBezTo>
                    <a:pt x="241805" y="307693"/>
                    <a:pt x="287611" y="327870"/>
                    <a:pt x="204186" y="302201"/>
                  </a:cubicBezTo>
                  <a:cubicBezTo>
                    <a:pt x="186298" y="296697"/>
                    <a:pt x="169272" y="288116"/>
                    <a:pt x="150920" y="284446"/>
                  </a:cubicBezTo>
                  <a:cubicBezTo>
                    <a:pt x="144612" y="283184"/>
                    <a:pt x="47415" y="275596"/>
                    <a:pt x="26633" y="266690"/>
                  </a:cubicBezTo>
                  <a:cubicBezTo>
                    <a:pt x="18940" y="263393"/>
                    <a:pt x="14796" y="254853"/>
                    <a:pt x="8878" y="24893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AD4A5C76-BB1D-D85C-04BF-15FC3ED29248}"/>
                </a:ext>
              </a:extLst>
            </p:cNvPr>
            <p:cNvSpPr/>
            <p:nvPr/>
          </p:nvSpPr>
          <p:spPr>
            <a:xfrm>
              <a:off x="4536489" y="2787588"/>
              <a:ext cx="2851074" cy="1891304"/>
            </a:xfrm>
            <a:custGeom>
              <a:avLst/>
              <a:gdLst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78711 w 2913178"/>
                <a:gd name="connsiteY46" fmla="*/ 497150 h 1875381"/>
                <a:gd name="connsiteX47" fmla="*/ 2814222 w 2913178"/>
                <a:gd name="connsiteY47" fmla="*/ 577049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13178" h="1875381">
                  <a:moveTo>
                    <a:pt x="0" y="1242874"/>
                  </a:moveTo>
                  <a:cubicBezTo>
                    <a:pt x="5457" y="1139186"/>
                    <a:pt x="5908" y="1080208"/>
                    <a:pt x="17756" y="985422"/>
                  </a:cubicBezTo>
                  <a:cubicBezTo>
                    <a:pt x="22947" y="943895"/>
                    <a:pt x="30889" y="902728"/>
                    <a:pt x="35511" y="861134"/>
                  </a:cubicBezTo>
                  <a:cubicBezTo>
                    <a:pt x="38470" y="834501"/>
                    <a:pt x="40155" y="807695"/>
                    <a:pt x="44389" y="781235"/>
                  </a:cubicBezTo>
                  <a:cubicBezTo>
                    <a:pt x="52000" y="733668"/>
                    <a:pt x="63697" y="686805"/>
                    <a:pt x="71022" y="639193"/>
                  </a:cubicBezTo>
                  <a:cubicBezTo>
                    <a:pt x="75544" y="609799"/>
                    <a:pt x="76424" y="579952"/>
                    <a:pt x="79899" y="550416"/>
                  </a:cubicBezTo>
                  <a:cubicBezTo>
                    <a:pt x="82344" y="529634"/>
                    <a:pt x="86071" y="509021"/>
                    <a:pt x="88777" y="488272"/>
                  </a:cubicBezTo>
                  <a:cubicBezTo>
                    <a:pt x="94949" y="440957"/>
                    <a:pt x="97174" y="393018"/>
                    <a:pt x="106532" y="346229"/>
                  </a:cubicBezTo>
                  <a:cubicBezTo>
                    <a:pt x="109127" y="333252"/>
                    <a:pt x="119765" y="323156"/>
                    <a:pt x="124288" y="310719"/>
                  </a:cubicBezTo>
                  <a:cubicBezTo>
                    <a:pt x="131650" y="290473"/>
                    <a:pt x="135853" y="269210"/>
                    <a:pt x="142043" y="248575"/>
                  </a:cubicBezTo>
                  <a:cubicBezTo>
                    <a:pt x="158777" y="192794"/>
                    <a:pt x="140620" y="251421"/>
                    <a:pt x="168676" y="195309"/>
                  </a:cubicBezTo>
                  <a:cubicBezTo>
                    <a:pt x="172861" y="186939"/>
                    <a:pt x="170937" y="175293"/>
                    <a:pt x="177554" y="168676"/>
                  </a:cubicBezTo>
                  <a:cubicBezTo>
                    <a:pt x="184171" y="162059"/>
                    <a:pt x="195309" y="162757"/>
                    <a:pt x="204187" y="159798"/>
                  </a:cubicBezTo>
                  <a:cubicBezTo>
                    <a:pt x="269290" y="168676"/>
                    <a:pt x="335220" y="172797"/>
                    <a:pt x="399495" y="186431"/>
                  </a:cubicBezTo>
                  <a:cubicBezTo>
                    <a:pt x="433378" y="193618"/>
                    <a:pt x="463777" y="212672"/>
                    <a:pt x="497150" y="221942"/>
                  </a:cubicBezTo>
                  <a:cubicBezTo>
                    <a:pt x="517312" y="227542"/>
                    <a:pt x="538579" y="227861"/>
                    <a:pt x="559294" y="230820"/>
                  </a:cubicBezTo>
                  <a:cubicBezTo>
                    <a:pt x="571131" y="236738"/>
                    <a:pt x="582711" y="243200"/>
                    <a:pt x="594804" y="248575"/>
                  </a:cubicBezTo>
                  <a:cubicBezTo>
                    <a:pt x="609367" y="255047"/>
                    <a:pt x="625621" y="257978"/>
                    <a:pt x="639193" y="266330"/>
                  </a:cubicBezTo>
                  <a:cubicBezTo>
                    <a:pt x="664395" y="281839"/>
                    <a:pt x="687107" y="301110"/>
                    <a:pt x="710214" y="319596"/>
                  </a:cubicBezTo>
                  <a:cubicBezTo>
                    <a:pt x="716750" y="324825"/>
                    <a:pt x="720792" y="333046"/>
                    <a:pt x="727969" y="337352"/>
                  </a:cubicBezTo>
                  <a:cubicBezTo>
                    <a:pt x="735993" y="342167"/>
                    <a:pt x="746232" y="342044"/>
                    <a:pt x="754602" y="346229"/>
                  </a:cubicBezTo>
                  <a:cubicBezTo>
                    <a:pt x="858203" y="398028"/>
                    <a:pt x="745293" y="347457"/>
                    <a:pt x="834501" y="399495"/>
                  </a:cubicBezTo>
                  <a:cubicBezTo>
                    <a:pt x="857364" y="412832"/>
                    <a:pt x="881048" y="424928"/>
                    <a:pt x="905523" y="435006"/>
                  </a:cubicBezTo>
                  <a:cubicBezTo>
                    <a:pt x="1067189" y="501574"/>
                    <a:pt x="921639" y="437233"/>
                    <a:pt x="1029810" y="470517"/>
                  </a:cubicBezTo>
                  <a:cubicBezTo>
                    <a:pt x="1056021" y="478582"/>
                    <a:pt x="1108158" y="497994"/>
                    <a:pt x="1136342" y="514905"/>
                  </a:cubicBezTo>
                  <a:cubicBezTo>
                    <a:pt x="1184795" y="543976"/>
                    <a:pt x="1208583" y="564111"/>
                    <a:pt x="1251752" y="603682"/>
                  </a:cubicBezTo>
                  <a:cubicBezTo>
                    <a:pt x="1267177" y="617821"/>
                    <a:pt x="1280393" y="634291"/>
                    <a:pt x="1296140" y="648070"/>
                  </a:cubicBezTo>
                  <a:cubicBezTo>
                    <a:pt x="1323631" y="672125"/>
                    <a:pt x="1360600" y="680389"/>
                    <a:pt x="1393794" y="692459"/>
                  </a:cubicBezTo>
                  <a:cubicBezTo>
                    <a:pt x="1402589" y="695657"/>
                    <a:pt x="1411550" y="698377"/>
                    <a:pt x="1420428" y="701336"/>
                  </a:cubicBezTo>
                  <a:cubicBezTo>
                    <a:pt x="1571348" y="698377"/>
                    <a:pt x="1722472" y="700832"/>
                    <a:pt x="1873189" y="692459"/>
                  </a:cubicBezTo>
                  <a:cubicBezTo>
                    <a:pt x="1883842" y="691867"/>
                    <a:pt x="1891140" y="680905"/>
                    <a:pt x="1899822" y="674703"/>
                  </a:cubicBezTo>
                  <a:cubicBezTo>
                    <a:pt x="1960595" y="631292"/>
                    <a:pt x="1918304" y="662697"/>
                    <a:pt x="1979721" y="585927"/>
                  </a:cubicBezTo>
                  <a:cubicBezTo>
                    <a:pt x="1987564" y="576123"/>
                    <a:pt x="1998821" y="569338"/>
                    <a:pt x="2006354" y="559294"/>
                  </a:cubicBezTo>
                  <a:cubicBezTo>
                    <a:pt x="2083312" y="456682"/>
                    <a:pt x="2002850" y="558498"/>
                    <a:pt x="2041864" y="488272"/>
                  </a:cubicBezTo>
                  <a:cubicBezTo>
                    <a:pt x="2052227" y="469618"/>
                    <a:pt x="2067333" y="453835"/>
                    <a:pt x="2077375" y="435006"/>
                  </a:cubicBezTo>
                  <a:cubicBezTo>
                    <a:pt x="2191593" y="220849"/>
                    <a:pt x="2021291" y="501730"/>
                    <a:pt x="2166152" y="266330"/>
                  </a:cubicBezTo>
                  <a:cubicBezTo>
                    <a:pt x="2191139" y="225726"/>
                    <a:pt x="2176048" y="251389"/>
                    <a:pt x="2210540" y="213064"/>
                  </a:cubicBezTo>
                  <a:cubicBezTo>
                    <a:pt x="2228791" y="192785"/>
                    <a:pt x="2245454" y="171108"/>
                    <a:pt x="2263806" y="150921"/>
                  </a:cubicBezTo>
                  <a:cubicBezTo>
                    <a:pt x="2345322" y="61254"/>
                    <a:pt x="2251952" y="174616"/>
                    <a:pt x="2334828" y="71022"/>
                  </a:cubicBezTo>
                  <a:cubicBezTo>
                    <a:pt x="2340746" y="56226"/>
                    <a:pt x="2342381" y="38875"/>
                    <a:pt x="2352583" y="26633"/>
                  </a:cubicBezTo>
                  <a:cubicBezTo>
                    <a:pt x="2358574" y="19444"/>
                    <a:pt x="2370615" y="21442"/>
                    <a:pt x="2379216" y="17756"/>
                  </a:cubicBezTo>
                  <a:cubicBezTo>
                    <a:pt x="2391380" y="12543"/>
                    <a:pt x="2402890" y="5919"/>
                    <a:pt x="2414727" y="0"/>
                  </a:cubicBezTo>
                  <a:lnTo>
                    <a:pt x="2689934" y="97655"/>
                  </a:lnTo>
                  <a:cubicBezTo>
                    <a:pt x="2704923" y="103068"/>
                    <a:pt x="2722223" y="105039"/>
                    <a:pt x="2734323" y="115410"/>
                  </a:cubicBezTo>
                  <a:cubicBezTo>
                    <a:pt x="2744371" y="124023"/>
                    <a:pt x="2746160" y="139084"/>
                    <a:pt x="2752078" y="150921"/>
                  </a:cubicBezTo>
                  <a:cubicBezTo>
                    <a:pt x="2757996" y="180513"/>
                    <a:pt x="2767518" y="209608"/>
                    <a:pt x="2769833" y="239697"/>
                  </a:cubicBezTo>
                  <a:cubicBezTo>
                    <a:pt x="2776419" y="325313"/>
                    <a:pt x="2767509" y="412015"/>
                    <a:pt x="2778711" y="497150"/>
                  </a:cubicBezTo>
                  <a:cubicBezTo>
                    <a:pt x="2782513" y="526046"/>
                    <a:pt x="2803125" y="550099"/>
                    <a:pt x="2814222" y="577049"/>
                  </a:cubicBezTo>
                  <a:cubicBezTo>
                    <a:pt x="2823849" y="600428"/>
                    <a:pt x="2830393" y="625053"/>
                    <a:pt x="2840855" y="648070"/>
                  </a:cubicBezTo>
                  <a:cubicBezTo>
                    <a:pt x="2845270" y="657783"/>
                    <a:pt x="2853839" y="665160"/>
                    <a:pt x="2858610" y="674703"/>
                  </a:cubicBezTo>
                  <a:cubicBezTo>
                    <a:pt x="2865737" y="688957"/>
                    <a:pt x="2869771" y="704584"/>
                    <a:pt x="2876365" y="719092"/>
                  </a:cubicBezTo>
                  <a:cubicBezTo>
                    <a:pt x="2884579" y="737164"/>
                    <a:pt x="2894120" y="754603"/>
                    <a:pt x="2902998" y="772358"/>
                  </a:cubicBezTo>
                  <a:cubicBezTo>
                    <a:pt x="2909275" y="860236"/>
                    <a:pt x="2926407" y="1003602"/>
                    <a:pt x="2894121" y="1083076"/>
                  </a:cubicBezTo>
                  <a:cubicBezTo>
                    <a:pt x="2876795" y="1125726"/>
                    <a:pt x="2831418" y="1150771"/>
                    <a:pt x="2796466" y="1180730"/>
                  </a:cubicBezTo>
                  <a:cubicBezTo>
                    <a:pt x="2726728" y="1240506"/>
                    <a:pt x="2687194" y="1254999"/>
                    <a:pt x="2601158" y="1287262"/>
                  </a:cubicBezTo>
                  <a:cubicBezTo>
                    <a:pt x="2566110" y="1300405"/>
                    <a:pt x="2529031" y="1308028"/>
                    <a:pt x="2494626" y="1322773"/>
                  </a:cubicBezTo>
                  <a:cubicBezTo>
                    <a:pt x="2466622" y="1334775"/>
                    <a:pt x="2442511" y="1354659"/>
                    <a:pt x="2414727" y="1367162"/>
                  </a:cubicBezTo>
                  <a:cubicBezTo>
                    <a:pt x="2327509" y="1406410"/>
                    <a:pt x="2303292" y="1403540"/>
                    <a:pt x="2210540" y="1429305"/>
                  </a:cubicBezTo>
                  <a:cubicBezTo>
                    <a:pt x="2192507" y="1434314"/>
                    <a:pt x="2174742" y="1440342"/>
                    <a:pt x="2157274" y="1447061"/>
                  </a:cubicBezTo>
                  <a:cubicBezTo>
                    <a:pt x="2024124" y="1498273"/>
                    <a:pt x="1959043" y="1522353"/>
                    <a:pt x="1837678" y="1589103"/>
                  </a:cubicBezTo>
                  <a:cubicBezTo>
                    <a:pt x="1824713" y="1596234"/>
                    <a:pt x="1814478" y="1607529"/>
                    <a:pt x="1802167" y="1615736"/>
                  </a:cubicBezTo>
                  <a:cubicBezTo>
                    <a:pt x="1787810" y="1625307"/>
                    <a:pt x="1771134" y="1631442"/>
                    <a:pt x="1757779" y="1642369"/>
                  </a:cubicBezTo>
                  <a:cubicBezTo>
                    <a:pt x="1686640" y="1700574"/>
                    <a:pt x="1727771" y="1690333"/>
                    <a:pt x="1651247" y="1731146"/>
                  </a:cubicBezTo>
                  <a:cubicBezTo>
                    <a:pt x="1625531" y="1744861"/>
                    <a:pt x="1598251" y="1755447"/>
                    <a:pt x="1571348" y="1766657"/>
                  </a:cubicBezTo>
                  <a:cubicBezTo>
                    <a:pt x="1525232" y="1785872"/>
                    <a:pt x="1560837" y="1763035"/>
                    <a:pt x="1500327" y="1793290"/>
                  </a:cubicBezTo>
                  <a:cubicBezTo>
                    <a:pt x="1490784" y="1798062"/>
                    <a:pt x="1483444" y="1806712"/>
                    <a:pt x="1473694" y="1811045"/>
                  </a:cubicBezTo>
                  <a:cubicBezTo>
                    <a:pt x="1446006" y="1823351"/>
                    <a:pt x="1375051" y="1841427"/>
                    <a:pt x="1349406" y="1846556"/>
                  </a:cubicBezTo>
                  <a:cubicBezTo>
                    <a:pt x="1317751" y="1852887"/>
                    <a:pt x="1235042" y="1861235"/>
                    <a:pt x="1207363" y="1864311"/>
                  </a:cubicBezTo>
                  <a:cubicBezTo>
                    <a:pt x="1198485" y="1867270"/>
                    <a:pt x="1190088" y="1873189"/>
                    <a:pt x="1180730" y="1873189"/>
                  </a:cubicBezTo>
                  <a:cubicBezTo>
                    <a:pt x="1127382" y="1873189"/>
                    <a:pt x="1071264" y="1881995"/>
                    <a:pt x="1020932" y="1864311"/>
                  </a:cubicBezTo>
                  <a:cubicBezTo>
                    <a:pt x="878182" y="1814155"/>
                    <a:pt x="785666" y="1677875"/>
                    <a:pt x="665826" y="1597981"/>
                  </a:cubicBezTo>
                  <a:cubicBezTo>
                    <a:pt x="648071" y="1586144"/>
                    <a:pt x="630042" y="1574707"/>
                    <a:pt x="612560" y="1562470"/>
                  </a:cubicBezTo>
                  <a:cubicBezTo>
                    <a:pt x="600438" y="1553985"/>
                    <a:pt x="590283" y="1542454"/>
                    <a:pt x="577049" y="1535837"/>
                  </a:cubicBezTo>
                  <a:cubicBezTo>
                    <a:pt x="566136" y="1530381"/>
                    <a:pt x="553270" y="1530312"/>
                    <a:pt x="541538" y="1526960"/>
                  </a:cubicBezTo>
                  <a:cubicBezTo>
                    <a:pt x="511831" y="1518473"/>
                    <a:pt x="482222" y="1509631"/>
                    <a:pt x="452761" y="1500327"/>
                  </a:cubicBezTo>
                  <a:cubicBezTo>
                    <a:pt x="327787" y="1460862"/>
                    <a:pt x="418069" y="1482736"/>
                    <a:pt x="284086" y="1455938"/>
                  </a:cubicBezTo>
                  <a:cubicBezTo>
                    <a:pt x="266331" y="1447060"/>
                    <a:pt x="249652" y="1435582"/>
                    <a:pt x="230820" y="1429305"/>
                  </a:cubicBezTo>
                  <a:cubicBezTo>
                    <a:pt x="156120" y="1404406"/>
                    <a:pt x="187002" y="1447632"/>
                    <a:pt x="115410" y="1376039"/>
                  </a:cubicBezTo>
                  <a:cubicBezTo>
                    <a:pt x="50858" y="1311487"/>
                    <a:pt x="98622" y="1313895"/>
                    <a:pt x="62144" y="131389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B8E305C2-5F24-EFB5-F038-D6C230A0A4E1}"/>
                </a:ext>
              </a:extLst>
            </p:cNvPr>
            <p:cNvSpPr/>
            <p:nvPr/>
          </p:nvSpPr>
          <p:spPr>
            <a:xfrm>
              <a:off x="4429957" y="2290798"/>
              <a:ext cx="2645553" cy="1286903"/>
            </a:xfrm>
            <a:custGeom>
              <a:avLst/>
              <a:gdLst>
                <a:gd name="connsiteX0" fmla="*/ 71022 w 2645553"/>
                <a:gd name="connsiteY0" fmla="*/ 266330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71022 w 2645553"/>
                <a:gd name="connsiteY81" fmla="*/ 266330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118638 w 2645553"/>
                <a:gd name="connsiteY49" fmla="*/ 1004853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645553" h="1216241">
                  <a:moveTo>
                    <a:pt x="69117" y="233922"/>
                  </a:moveTo>
                  <a:cubicBezTo>
                    <a:pt x="82433" y="230963"/>
                    <a:pt x="92898" y="231337"/>
                    <a:pt x="115410" y="221942"/>
                  </a:cubicBezTo>
                  <a:cubicBezTo>
                    <a:pt x="137922" y="212547"/>
                    <a:pt x="175056" y="193240"/>
                    <a:pt x="204187" y="177554"/>
                  </a:cubicBezTo>
                  <a:cubicBezTo>
                    <a:pt x="213581" y="172495"/>
                    <a:pt x="220861" y="163628"/>
                    <a:pt x="230820" y="159798"/>
                  </a:cubicBezTo>
                  <a:cubicBezTo>
                    <a:pt x="259656" y="148707"/>
                    <a:pt x="290107" y="142380"/>
                    <a:pt x="319596" y="133165"/>
                  </a:cubicBezTo>
                  <a:cubicBezTo>
                    <a:pt x="337460" y="127583"/>
                    <a:pt x="355107" y="121328"/>
                    <a:pt x="372862" y="115410"/>
                  </a:cubicBezTo>
                  <a:cubicBezTo>
                    <a:pt x="432047" y="124288"/>
                    <a:pt x="494380" y="121029"/>
                    <a:pt x="550416" y="142043"/>
                  </a:cubicBezTo>
                  <a:cubicBezTo>
                    <a:pt x="591978" y="157629"/>
                    <a:pt x="622848" y="193525"/>
                    <a:pt x="656948" y="221942"/>
                  </a:cubicBezTo>
                  <a:cubicBezTo>
                    <a:pt x="676238" y="238017"/>
                    <a:pt x="692459" y="257453"/>
                    <a:pt x="710214" y="275208"/>
                  </a:cubicBezTo>
                  <a:cubicBezTo>
                    <a:pt x="727969" y="292963"/>
                    <a:pt x="750561" y="306943"/>
                    <a:pt x="763480" y="328474"/>
                  </a:cubicBezTo>
                  <a:cubicBezTo>
                    <a:pt x="772358" y="343270"/>
                    <a:pt x="779760" y="359058"/>
                    <a:pt x="790113" y="372862"/>
                  </a:cubicBezTo>
                  <a:cubicBezTo>
                    <a:pt x="816048" y="407442"/>
                    <a:pt x="813305" y="392189"/>
                    <a:pt x="843379" y="417251"/>
                  </a:cubicBezTo>
                  <a:cubicBezTo>
                    <a:pt x="853024" y="425289"/>
                    <a:pt x="859796" y="436587"/>
                    <a:pt x="870012" y="443884"/>
                  </a:cubicBezTo>
                  <a:cubicBezTo>
                    <a:pt x="880781" y="451576"/>
                    <a:pt x="894033" y="455073"/>
                    <a:pt x="905523" y="461639"/>
                  </a:cubicBezTo>
                  <a:cubicBezTo>
                    <a:pt x="914787" y="466932"/>
                    <a:pt x="922613" y="474622"/>
                    <a:pt x="932156" y="479394"/>
                  </a:cubicBezTo>
                  <a:cubicBezTo>
                    <a:pt x="965591" y="496112"/>
                    <a:pt x="978144" y="497550"/>
                    <a:pt x="1012055" y="506027"/>
                  </a:cubicBezTo>
                  <a:cubicBezTo>
                    <a:pt x="1072578" y="503396"/>
                    <a:pt x="1251511" y="497889"/>
                    <a:pt x="1331651" y="488272"/>
                  </a:cubicBezTo>
                  <a:cubicBezTo>
                    <a:pt x="1367395" y="483983"/>
                    <a:pt x="1402955" y="477934"/>
                    <a:pt x="1438183" y="470517"/>
                  </a:cubicBezTo>
                  <a:cubicBezTo>
                    <a:pt x="1459264" y="466079"/>
                    <a:pt x="1479612" y="458680"/>
                    <a:pt x="1500326" y="452761"/>
                  </a:cubicBezTo>
                  <a:cubicBezTo>
                    <a:pt x="1512163" y="440924"/>
                    <a:pt x="1522623" y="427528"/>
                    <a:pt x="1535837" y="417251"/>
                  </a:cubicBezTo>
                  <a:cubicBezTo>
                    <a:pt x="1552541" y="404259"/>
                    <a:pt x="1616225" y="370892"/>
                    <a:pt x="1633492" y="363985"/>
                  </a:cubicBezTo>
                  <a:cubicBezTo>
                    <a:pt x="1659279" y="353670"/>
                    <a:pt x="1721168" y="348115"/>
                    <a:pt x="1740024" y="346229"/>
                  </a:cubicBezTo>
                  <a:lnTo>
                    <a:pt x="1935332" y="328474"/>
                  </a:lnTo>
                  <a:cubicBezTo>
                    <a:pt x="1947169" y="325515"/>
                    <a:pt x="1959665" y="324487"/>
                    <a:pt x="1970843" y="319596"/>
                  </a:cubicBezTo>
                  <a:cubicBezTo>
                    <a:pt x="2007216" y="303683"/>
                    <a:pt x="2038444" y="274116"/>
                    <a:pt x="2077375" y="266330"/>
                  </a:cubicBezTo>
                  <a:cubicBezTo>
                    <a:pt x="2187068" y="244393"/>
                    <a:pt x="2050031" y="271303"/>
                    <a:pt x="2175029" y="248575"/>
                  </a:cubicBezTo>
                  <a:cubicBezTo>
                    <a:pt x="2189875" y="245876"/>
                    <a:pt x="2204965" y="244033"/>
                    <a:pt x="2219418" y="239697"/>
                  </a:cubicBezTo>
                  <a:cubicBezTo>
                    <a:pt x="2234682" y="235118"/>
                    <a:pt x="2248688" y="226981"/>
                    <a:pt x="2263806" y="221942"/>
                  </a:cubicBezTo>
                  <a:cubicBezTo>
                    <a:pt x="2275381" y="218084"/>
                    <a:pt x="2287893" y="217348"/>
                    <a:pt x="2299317" y="213064"/>
                  </a:cubicBezTo>
                  <a:cubicBezTo>
                    <a:pt x="2311708" y="208417"/>
                    <a:pt x="2322436" y="199956"/>
                    <a:pt x="2334827" y="195309"/>
                  </a:cubicBezTo>
                  <a:cubicBezTo>
                    <a:pt x="2346251" y="191025"/>
                    <a:pt x="2358763" y="190289"/>
                    <a:pt x="2370338" y="186431"/>
                  </a:cubicBezTo>
                  <a:cubicBezTo>
                    <a:pt x="2385456" y="181392"/>
                    <a:pt x="2399930" y="174594"/>
                    <a:pt x="2414726" y="168676"/>
                  </a:cubicBezTo>
                  <a:cubicBezTo>
                    <a:pt x="2423604" y="159798"/>
                    <a:pt x="2431827" y="150214"/>
                    <a:pt x="2441360" y="142043"/>
                  </a:cubicBezTo>
                  <a:cubicBezTo>
                    <a:pt x="2464368" y="122322"/>
                    <a:pt x="2507211" y="95182"/>
                    <a:pt x="2530136" y="79899"/>
                  </a:cubicBezTo>
                  <a:cubicBezTo>
                    <a:pt x="2543888" y="59272"/>
                    <a:pt x="2567003" y="22934"/>
                    <a:pt x="2583402" y="8878"/>
                  </a:cubicBezTo>
                  <a:cubicBezTo>
                    <a:pt x="2590507" y="2788"/>
                    <a:pt x="2601157" y="2959"/>
                    <a:pt x="2610035" y="0"/>
                  </a:cubicBezTo>
                  <a:cubicBezTo>
                    <a:pt x="2621872" y="11837"/>
                    <a:pt x="2646038" y="18778"/>
                    <a:pt x="2645546" y="35511"/>
                  </a:cubicBezTo>
                  <a:cubicBezTo>
                    <a:pt x="2640542" y="205650"/>
                    <a:pt x="2640912" y="254753"/>
                    <a:pt x="2565647" y="355107"/>
                  </a:cubicBezTo>
                  <a:cubicBezTo>
                    <a:pt x="2551780" y="373597"/>
                    <a:pt x="2537602" y="392030"/>
                    <a:pt x="2521259" y="408373"/>
                  </a:cubicBezTo>
                  <a:cubicBezTo>
                    <a:pt x="2504916" y="424716"/>
                    <a:pt x="2485748" y="437965"/>
                    <a:pt x="2467993" y="452761"/>
                  </a:cubicBezTo>
                  <a:cubicBezTo>
                    <a:pt x="2451673" y="518040"/>
                    <a:pt x="2469847" y="462265"/>
                    <a:pt x="2423604" y="541538"/>
                  </a:cubicBezTo>
                  <a:cubicBezTo>
                    <a:pt x="2413602" y="558685"/>
                    <a:pt x="2406382" y="577326"/>
                    <a:pt x="2396971" y="594804"/>
                  </a:cubicBezTo>
                  <a:cubicBezTo>
                    <a:pt x="2385660" y="615810"/>
                    <a:pt x="2373297" y="636233"/>
                    <a:pt x="2361460" y="656948"/>
                  </a:cubicBezTo>
                  <a:cubicBezTo>
                    <a:pt x="2355542" y="680622"/>
                    <a:pt x="2354618" y="706143"/>
                    <a:pt x="2343705" y="727969"/>
                  </a:cubicBezTo>
                  <a:cubicBezTo>
                    <a:pt x="2336219" y="742942"/>
                    <a:pt x="2318471" y="750266"/>
                    <a:pt x="2308194" y="763480"/>
                  </a:cubicBezTo>
                  <a:cubicBezTo>
                    <a:pt x="2297600" y="777100"/>
                    <a:pt x="2291914" y="794064"/>
                    <a:pt x="2281561" y="807868"/>
                  </a:cubicBezTo>
                  <a:cubicBezTo>
                    <a:pt x="2274028" y="817912"/>
                    <a:pt x="2262965" y="824856"/>
                    <a:pt x="2254928" y="834501"/>
                  </a:cubicBezTo>
                  <a:cubicBezTo>
                    <a:pt x="2233328" y="860421"/>
                    <a:pt x="2216643" y="890542"/>
                    <a:pt x="2192785" y="914400"/>
                  </a:cubicBezTo>
                  <a:cubicBezTo>
                    <a:pt x="2175030" y="932155"/>
                    <a:pt x="2151877" y="952590"/>
                    <a:pt x="2139519" y="967666"/>
                  </a:cubicBezTo>
                  <a:cubicBezTo>
                    <a:pt x="2127161" y="982742"/>
                    <a:pt x="2129942" y="990657"/>
                    <a:pt x="2118638" y="1004853"/>
                  </a:cubicBezTo>
                  <a:cubicBezTo>
                    <a:pt x="2107334" y="1019049"/>
                    <a:pt x="2089770" y="1036846"/>
                    <a:pt x="2071697" y="1052842"/>
                  </a:cubicBezTo>
                  <a:cubicBezTo>
                    <a:pt x="2053624" y="1068838"/>
                    <a:pt x="2047152" y="1088515"/>
                    <a:pt x="2010201" y="1100831"/>
                  </a:cubicBezTo>
                  <a:cubicBezTo>
                    <a:pt x="1952541" y="1139271"/>
                    <a:pt x="1898983" y="1155577"/>
                    <a:pt x="1864311" y="1171853"/>
                  </a:cubicBezTo>
                  <a:cubicBezTo>
                    <a:pt x="1829639" y="1188129"/>
                    <a:pt x="1823707" y="1191858"/>
                    <a:pt x="1802167" y="1198486"/>
                  </a:cubicBezTo>
                  <a:cubicBezTo>
                    <a:pt x="1772291" y="1207679"/>
                    <a:pt x="1665811" y="1214917"/>
                    <a:pt x="1651247" y="1216241"/>
                  </a:cubicBezTo>
                  <a:cubicBezTo>
                    <a:pt x="1559511" y="1210323"/>
                    <a:pt x="1467486" y="1207865"/>
                    <a:pt x="1376039" y="1198486"/>
                  </a:cubicBezTo>
                  <a:cubicBezTo>
                    <a:pt x="1351764" y="1195996"/>
                    <a:pt x="1328596" y="1187018"/>
                    <a:pt x="1305018" y="1180730"/>
                  </a:cubicBezTo>
                  <a:cubicBezTo>
                    <a:pt x="1284202" y="1175179"/>
                    <a:pt x="1263658" y="1168643"/>
                    <a:pt x="1242874" y="1162975"/>
                  </a:cubicBezTo>
                  <a:cubicBezTo>
                    <a:pt x="1208388" y="1153570"/>
                    <a:pt x="1199957" y="1152616"/>
                    <a:pt x="1162975" y="1145220"/>
                  </a:cubicBezTo>
                  <a:cubicBezTo>
                    <a:pt x="1125579" y="1107822"/>
                    <a:pt x="1162889" y="1140738"/>
                    <a:pt x="1083076" y="1100831"/>
                  </a:cubicBezTo>
                  <a:cubicBezTo>
                    <a:pt x="1067643" y="1093114"/>
                    <a:pt x="1053881" y="1082379"/>
                    <a:pt x="1038688" y="1074198"/>
                  </a:cubicBezTo>
                  <a:cubicBezTo>
                    <a:pt x="1015383" y="1061650"/>
                    <a:pt x="991698" y="1049780"/>
                    <a:pt x="967666" y="1038688"/>
                  </a:cubicBezTo>
                  <a:cubicBezTo>
                    <a:pt x="953197" y="1032010"/>
                    <a:pt x="937268" y="1028563"/>
                    <a:pt x="923278" y="1020932"/>
                  </a:cubicBezTo>
                  <a:cubicBezTo>
                    <a:pt x="833199" y="971798"/>
                    <a:pt x="909480" y="992000"/>
                    <a:pt x="816746" y="976544"/>
                  </a:cubicBezTo>
                  <a:cubicBezTo>
                    <a:pt x="796031" y="967666"/>
                    <a:pt x="775527" y="958281"/>
                    <a:pt x="754602" y="949911"/>
                  </a:cubicBezTo>
                  <a:cubicBezTo>
                    <a:pt x="731127" y="940521"/>
                    <a:pt x="706195" y="934585"/>
                    <a:pt x="683581" y="923278"/>
                  </a:cubicBezTo>
                  <a:cubicBezTo>
                    <a:pt x="652714" y="907845"/>
                    <a:pt x="625671" y="885445"/>
                    <a:pt x="594804" y="870012"/>
                  </a:cubicBezTo>
                  <a:cubicBezTo>
                    <a:pt x="565309" y="855265"/>
                    <a:pt x="557760" y="853326"/>
                    <a:pt x="532660" y="834501"/>
                  </a:cubicBezTo>
                  <a:cubicBezTo>
                    <a:pt x="493832" y="805380"/>
                    <a:pt x="451571" y="780042"/>
                    <a:pt x="417251" y="745724"/>
                  </a:cubicBezTo>
                  <a:cubicBezTo>
                    <a:pt x="411332" y="739806"/>
                    <a:pt x="406762" y="732122"/>
                    <a:pt x="399495" y="727969"/>
                  </a:cubicBezTo>
                  <a:cubicBezTo>
                    <a:pt x="385659" y="720063"/>
                    <a:pt x="369548" y="716953"/>
                    <a:pt x="355107" y="710214"/>
                  </a:cubicBezTo>
                  <a:cubicBezTo>
                    <a:pt x="240080" y="656534"/>
                    <a:pt x="304083" y="675263"/>
                    <a:pt x="230820" y="656948"/>
                  </a:cubicBezTo>
                  <a:cubicBezTo>
                    <a:pt x="216024" y="645111"/>
                    <a:pt x="201755" y="632582"/>
                    <a:pt x="186431" y="621437"/>
                  </a:cubicBezTo>
                  <a:cubicBezTo>
                    <a:pt x="169173" y="608886"/>
                    <a:pt x="149224" y="599978"/>
                    <a:pt x="133165" y="585926"/>
                  </a:cubicBezTo>
                  <a:cubicBezTo>
                    <a:pt x="115875" y="570797"/>
                    <a:pt x="110500" y="540910"/>
                    <a:pt x="97655" y="523783"/>
                  </a:cubicBezTo>
                  <a:cubicBezTo>
                    <a:pt x="87611" y="510391"/>
                    <a:pt x="73981" y="500109"/>
                    <a:pt x="62144" y="488272"/>
                  </a:cubicBezTo>
                  <a:cubicBezTo>
                    <a:pt x="56226" y="476435"/>
                    <a:pt x="50955" y="464251"/>
                    <a:pt x="44389" y="452761"/>
                  </a:cubicBezTo>
                  <a:cubicBezTo>
                    <a:pt x="39095" y="443497"/>
                    <a:pt x="29221" y="436479"/>
                    <a:pt x="26633" y="426128"/>
                  </a:cubicBezTo>
                  <a:cubicBezTo>
                    <a:pt x="20134" y="400131"/>
                    <a:pt x="23011" y="372505"/>
                    <a:pt x="17756" y="346229"/>
                  </a:cubicBezTo>
                  <a:cubicBezTo>
                    <a:pt x="14086" y="327877"/>
                    <a:pt x="5919" y="310718"/>
                    <a:pt x="0" y="292963"/>
                  </a:cubicBezTo>
                  <a:cubicBezTo>
                    <a:pt x="8475" y="267540"/>
                    <a:pt x="8129" y="255343"/>
                    <a:pt x="35511" y="239697"/>
                  </a:cubicBezTo>
                  <a:cubicBezTo>
                    <a:pt x="46105" y="233644"/>
                    <a:pt x="55801" y="236881"/>
                    <a:pt x="69117" y="2339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E0C6CF0-545C-2B7B-4AB0-2CF90782C189}"/>
                </a:ext>
              </a:extLst>
            </p:cNvPr>
            <p:cNvSpPr/>
            <p:nvPr/>
          </p:nvSpPr>
          <p:spPr>
            <a:xfrm>
              <a:off x="4212619" y="1411908"/>
              <a:ext cx="2995714" cy="1473693"/>
            </a:xfrm>
            <a:custGeom>
              <a:avLst/>
              <a:gdLst>
                <a:gd name="connsiteX0" fmla="*/ 169011 w 2779046"/>
                <a:gd name="connsiteY0" fmla="*/ 532660 h 1349406"/>
                <a:gd name="connsiteX1" fmla="*/ 106867 w 2779046"/>
                <a:gd name="connsiteY1" fmla="*/ 568171 h 1349406"/>
                <a:gd name="connsiteX2" fmla="*/ 26968 w 2779046"/>
                <a:gd name="connsiteY2" fmla="*/ 612559 h 1349406"/>
                <a:gd name="connsiteX3" fmla="*/ 18090 w 2779046"/>
                <a:gd name="connsiteY3" fmla="*/ 648070 h 1349406"/>
                <a:gd name="connsiteX4" fmla="*/ 335 w 2779046"/>
                <a:gd name="connsiteY4" fmla="*/ 692458 h 1349406"/>
                <a:gd name="connsiteX5" fmla="*/ 9213 w 2779046"/>
                <a:gd name="connsiteY5" fmla="*/ 763479 h 1349406"/>
                <a:gd name="connsiteX6" fmla="*/ 71356 w 2779046"/>
                <a:gd name="connsiteY6" fmla="*/ 932155 h 1349406"/>
                <a:gd name="connsiteX7" fmla="*/ 115745 w 2779046"/>
                <a:gd name="connsiteY7" fmla="*/ 1047565 h 1349406"/>
                <a:gd name="connsiteX8" fmla="*/ 142378 w 2779046"/>
                <a:gd name="connsiteY8" fmla="*/ 1065320 h 1349406"/>
                <a:gd name="connsiteX9" fmla="*/ 355442 w 2779046"/>
                <a:gd name="connsiteY9" fmla="*/ 1003177 h 1349406"/>
                <a:gd name="connsiteX10" fmla="*/ 382075 w 2779046"/>
                <a:gd name="connsiteY10" fmla="*/ 985421 h 1349406"/>
                <a:gd name="connsiteX11" fmla="*/ 701671 w 2779046"/>
                <a:gd name="connsiteY11" fmla="*/ 1003177 h 1349406"/>
                <a:gd name="connsiteX12" fmla="*/ 808203 w 2779046"/>
                <a:gd name="connsiteY12" fmla="*/ 1091953 h 1349406"/>
                <a:gd name="connsiteX13" fmla="*/ 923613 w 2779046"/>
                <a:gd name="connsiteY13" fmla="*/ 1260629 h 1349406"/>
                <a:gd name="connsiteX14" fmla="*/ 959123 w 2779046"/>
                <a:gd name="connsiteY14" fmla="*/ 1287262 h 1349406"/>
                <a:gd name="connsiteX15" fmla="*/ 968001 w 2779046"/>
                <a:gd name="connsiteY15" fmla="*/ 1313895 h 1349406"/>
                <a:gd name="connsiteX16" fmla="*/ 1047900 w 2779046"/>
                <a:gd name="connsiteY16" fmla="*/ 1349406 h 1349406"/>
                <a:gd name="connsiteX17" fmla="*/ 1527294 w 2779046"/>
                <a:gd name="connsiteY17" fmla="*/ 1340528 h 1349406"/>
                <a:gd name="connsiteX18" fmla="*/ 1660459 w 2779046"/>
                <a:gd name="connsiteY18" fmla="*/ 1322773 h 1349406"/>
                <a:gd name="connsiteX19" fmla="*/ 1811380 w 2779046"/>
                <a:gd name="connsiteY19" fmla="*/ 1260629 h 1349406"/>
                <a:gd name="connsiteX20" fmla="*/ 1838013 w 2779046"/>
                <a:gd name="connsiteY20" fmla="*/ 1242874 h 1349406"/>
                <a:gd name="connsiteX21" fmla="*/ 1944545 w 2779046"/>
                <a:gd name="connsiteY21" fmla="*/ 1225118 h 1349406"/>
                <a:gd name="connsiteX22" fmla="*/ 2113220 w 2779046"/>
                <a:gd name="connsiteY22" fmla="*/ 1189608 h 1349406"/>
                <a:gd name="connsiteX23" fmla="*/ 2157609 w 2779046"/>
                <a:gd name="connsiteY23" fmla="*/ 1171852 h 1349406"/>
                <a:gd name="connsiteX24" fmla="*/ 2264141 w 2779046"/>
                <a:gd name="connsiteY24" fmla="*/ 1136342 h 1349406"/>
                <a:gd name="connsiteX25" fmla="*/ 2335162 w 2779046"/>
                <a:gd name="connsiteY25" fmla="*/ 1118586 h 1349406"/>
                <a:gd name="connsiteX26" fmla="*/ 2397306 w 2779046"/>
                <a:gd name="connsiteY26" fmla="*/ 1100831 h 1349406"/>
                <a:gd name="connsiteX27" fmla="*/ 2557104 w 2779046"/>
                <a:gd name="connsiteY27" fmla="*/ 1047565 h 1349406"/>
                <a:gd name="connsiteX28" fmla="*/ 2601492 w 2779046"/>
                <a:gd name="connsiteY28" fmla="*/ 1012054 h 1349406"/>
                <a:gd name="connsiteX29" fmla="*/ 2637003 w 2779046"/>
                <a:gd name="connsiteY29" fmla="*/ 1003177 h 1349406"/>
                <a:gd name="connsiteX30" fmla="*/ 2681391 w 2779046"/>
                <a:gd name="connsiteY30" fmla="*/ 976544 h 1349406"/>
                <a:gd name="connsiteX31" fmla="*/ 2708024 w 2779046"/>
                <a:gd name="connsiteY31" fmla="*/ 958788 h 1349406"/>
                <a:gd name="connsiteX32" fmla="*/ 2734657 w 2779046"/>
                <a:gd name="connsiteY32" fmla="*/ 923278 h 1349406"/>
                <a:gd name="connsiteX33" fmla="*/ 2752413 w 2779046"/>
                <a:gd name="connsiteY33" fmla="*/ 719091 h 1349406"/>
                <a:gd name="connsiteX34" fmla="*/ 2779046 w 2779046"/>
                <a:gd name="connsiteY34" fmla="*/ 630314 h 1349406"/>
                <a:gd name="connsiteX35" fmla="*/ 2770168 w 2779046"/>
                <a:gd name="connsiteY35" fmla="*/ 443883 h 1349406"/>
                <a:gd name="connsiteX36" fmla="*/ 2734657 w 2779046"/>
                <a:gd name="connsiteY36" fmla="*/ 399495 h 1349406"/>
                <a:gd name="connsiteX37" fmla="*/ 2699147 w 2779046"/>
                <a:gd name="connsiteY37" fmla="*/ 346229 h 1349406"/>
                <a:gd name="connsiteX38" fmla="*/ 2619248 w 2779046"/>
                <a:gd name="connsiteY38" fmla="*/ 195309 h 1349406"/>
                <a:gd name="connsiteX39" fmla="*/ 2592615 w 2779046"/>
                <a:gd name="connsiteY39" fmla="*/ 124287 h 1349406"/>
                <a:gd name="connsiteX40" fmla="*/ 2574859 w 2779046"/>
                <a:gd name="connsiteY40" fmla="*/ 53266 h 1349406"/>
                <a:gd name="connsiteX41" fmla="*/ 2565982 w 2779046"/>
                <a:gd name="connsiteY41" fmla="*/ 17755 h 1349406"/>
                <a:gd name="connsiteX42" fmla="*/ 2548226 w 2779046"/>
                <a:gd name="connsiteY42" fmla="*/ 0 h 1349406"/>
                <a:gd name="connsiteX43" fmla="*/ 2379550 w 2779046"/>
                <a:gd name="connsiteY43" fmla="*/ 26633 h 1349406"/>
                <a:gd name="connsiteX44" fmla="*/ 2255263 w 2779046"/>
                <a:gd name="connsiteY44" fmla="*/ 79899 h 1349406"/>
                <a:gd name="connsiteX45" fmla="*/ 2193119 w 2779046"/>
                <a:gd name="connsiteY45" fmla="*/ 97654 h 1349406"/>
                <a:gd name="connsiteX46" fmla="*/ 2095465 w 2779046"/>
                <a:gd name="connsiteY46" fmla="*/ 159798 h 1349406"/>
                <a:gd name="connsiteX47" fmla="*/ 2024444 w 2779046"/>
                <a:gd name="connsiteY47" fmla="*/ 204186 h 1349406"/>
                <a:gd name="connsiteX48" fmla="*/ 1935667 w 2779046"/>
                <a:gd name="connsiteY48" fmla="*/ 239697 h 1349406"/>
                <a:gd name="connsiteX49" fmla="*/ 1846890 w 2779046"/>
                <a:gd name="connsiteY49" fmla="*/ 301841 h 1349406"/>
                <a:gd name="connsiteX50" fmla="*/ 1802502 w 2779046"/>
                <a:gd name="connsiteY50" fmla="*/ 310718 h 1349406"/>
                <a:gd name="connsiteX51" fmla="*/ 1589438 w 2779046"/>
                <a:gd name="connsiteY51" fmla="*/ 337351 h 1349406"/>
                <a:gd name="connsiteX52" fmla="*/ 1536172 w 2779046"/>
                <a:gd name="connsiteY52" fmla="*/ 355107 h 1349406"/>
                <a:gd name="connsiteX53" fmla="*/ 1340863 w 2779046"/>
                <a:gd name="connsiteY53" fmla="*/ 346229 h 1349406"/>
                <a:gd name="connsiteX54" fmla="*/ 1314230 w 2779046"/>
                <a:gd name="connsiteY54" fmla="*/ 337351 h 1349406"/>
                <a:gd name="connsiteX55" fmla="*/ 1252086 w 2779046"/>
                <a:gd name="connsiteY55" fmla="*/ 319596 h 1349406"/>
                <a:gd name="connsiteX56" fmla="*/ 1207698 w 2779046"/>
                <a:gd name="connsiteY56" fmla="*/ 301841 h 1349406"/>
                <a:gd name="connsiteX57" fmla="*/ 1127799 w 2779046"/>
                <a:gd name="connsiteY57" fmla="*/ 284085 h 1349406"/>
                <a:gd name="connsiteX58" fmla="*/ 879224 w 2779046"/>
                <a:gd name="connsiteY58" fmla="*/ 292963 h 1349406"/>
                <a:gd name="connsiteX59" fmla="*/ 808203 w 2779046"/>
                <a:gd name="connsiteY59" fmla="*/ 301841 h 1349406"/>
                <a:gd name="connsiteX60" fmla="*/ 728304 w 2779046"/>
                <a:gd name="connsiteY60" fmla="*/ 355107 h 1349406"/>
                <a:gd name="connsiteX61" fmla="*/ 639527 w 2779046"/>
                <a:gd name="connsiteY61" fmla="*/ 399495 h 1349406"/>
                <a:gd name="connsiteX62" fmla="*/ 595139 w 2779046"/>
                <a:gd name="connsiteY62" fmla="*/ 426128 h 1349406"/>
                <a:gd name="connsiteX63" fmla="*/ 532995 w 2779046"/>
                <a:gd name="connsiteY63" fmla="*/ 443883 h 1349406"/>
                <a:gd name="connsiteX64" fmla="*/ 470851 w 2779046"/>
                <a:gd name="connsiteY64" fmla="*/ 470516 h 1349406"/>
                <a:gd name="connsiteX65" fmla="*/ 373197 w 2779046"/>
                <a:gd name="connsiteY65" fmla="*/ 514905 h 1349406"/>
                <a:gd name="connsiteX66" fmla="*/ 293298 w 2779046"/>
                <a:gd name="connsiteY66" fmla="*/ 541538 h 1349406"/>
                <a:gd name="connsiteX67" fmla="*/ 248910 w 2779046"/>
                <a:gd name="connsiteY67" fmla="*/ 568171 h 1349406"/>
                <a:gd name="connsiteX68" fmla="*/ 169011 w 2779046"/>
                <a:gd name="connsiteY68" fmla="*/ 532660 h 134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779046" h="1349406">
                  <a:moveTo>
                    <a:pt x="169011" y="532660"/>
                  </a:moveTo>
                  <a:cubicBezTo>
                    <a:pt x="145337" y="532660"/>
                    <a:pt x="127873" y="556860"/>
                    <a:pt x="106867" y="568171"/>
                  </a:cubicBezTo>
                  <a:cubicBezTo>
                    <a:pt x="25212" y="612139"/>
                    <a:pt x="80247" y="577040"/>
                    <a:pt x="26968" y="612559"/>
                  </a:cubicBezTo>
                  <a:cubicBezTo>
                    <a:pt x="24009" y="624396"/>
                    <a:pt x="21948" y="636495"/>
                    <a:pt x="18090" y="648070"/>
                  </a:cubicBezTo>
                  <a:cubicBezTo>
                    <a:pt x="13051" y="663188"/>
                    <a:pt x="1557" y="676569"/>
                    <a:pt x="335" y="692458"/>
                  </a:cubicBezTo>
                  <a:cubicBezTo>
                    <a:pt x="-1495" y="716246"/>
                    <a:pt x="4534" y="740084"/>
                    <a:pt x="9213" y="763479"/>
                  </a:cubicBezTo>
                  <a:cubicBezTo>
                    <a:pt x="31658" y="875702"/>
                    <a:pt x="24187" y="849608"/>
                    <a:pt x="71356" y="932155"/>
                  </a:cubicBezTo>
                  <a:cubicBezTo>
                    <a:pt x="83516" y="980796"/>
                    <a:pt x="83473" y="1009914"/>
                    <a:pt x="115745" y="1047565"/>
                  </a:cubicBezTo>
                  <a:cubicBezTo>
                    <a:pt x="122689" y="1055666"/>
                    <a:pt x="133500" y="1059402"/>
                    <a:pt x="142378" y="1065320"/>
                  </a:cubicBezTo>
                  <a:cubicBezTo>
                    <a:pt x="285224" y="1029609"/>
                    <a:pt x="214185" y="1050262"/>
                    <a:pt x="355442" y="1003177"/>
                  </a:cubicBezTo>
                  <a:cubicBezTo>
                    <a:pt x="364320" y="997258"/>
                    <a:pt x="371953" y="988795"/>
                    <a:pt x="382075" y="985421"/>
                  </a:cubicBezTo>
                  <a:cubicBezTo>
                    <a:pt x="469007" y="956444"/>
                    <a:pt x="686767" y="1001687"/>
                    <a:pt x="701671" y="1003177"/>
                  </a:cubicBezTo>
                  <a:cubicBezTo>
                    <a:pt x="737182" y="1032769"/>
                    <a:pt x="784421" y="1052316"/>
                    <a:pt x="808203" y="1091953"/>
                  </a:cubicBezTo>
                  <a:cubicBezTo>
                    <a:pt x="829018" y="1126646"/>
                    <a:pt x="888980" y="1234654"/>
                    <a:pt x="923613" y="1260629"/>
                  </a:cubicBezTo>
                  <a:lnTo>
                    <a:pt x="959123" y="1287262"/>
                  </a:lnTo>
                  <a:cubicBezTo>
                    <a:pt x="962082" y="1296140"/>
                    <a:pt x="961384" y="1307278"/>
                    <a:pt x="968001" y="1313895"/>
                  </a:cubicBezTo>
                  <a:cubicBezTo>
                    <a:pt x="993598" y="1339492"/>
                    <a:pt x="1016335" y="1341515"/>
                    <a:pt x="1047900" y="1349406"/>
                  </a:cubicBezTo>
                  <a:lnTo>
                    <a:pt x="1527294" y="1340528"/>
                  </a:lnTo>
                  <a:cubicBezTo>
                    <a:pt x="1567552" y="1339250"/>
                    <a:pt x="1619406" y="1329615"/>
                    <a:pt x="1660459" y="1322773"/>
                  </a:cubicBezTo>
                  <a:cubicBezTo>
                    <a:pt x="1768505" y="1268749"/>
                    <a:pt x="1717424" y="1287473"/>
                    <a:pt x="1811380" y="1260629"/>
                  </a:cubicBezTo>
                  <a:cubicBezTo>
                    <a:pt x="1820258" y="1254711"/>
                    <a:pt x="1827704" y="1245623"/>
                    <a:pt x="1838013" y="1242874"/>
                  </a:cubicBezTo>
                  <a:cubicBezTo>
                    <a:pt x="1872798" y="1233598"/>
                    <a:pt x="1944545" y="1225118"/>
                    <a:pt x="1944545" y="1225118"/>
                  </a:cubicBezTo>
                  <a:cubicBezTo>
                    <a:pt x="2046839" y="1184201"/>
                    <a:pt x="1923131" y="1229627"/>
                    <a:pt x="2113220" y="1189608"/>
                  </a:cubicBezTo>
                  <a:cubicBezTo>
                    <a:pt x="2128814" y="1186325"/>
                    <a:pt x="2142581" y="1177156"/>
                    <a:pt x="2157609" y="1171852"/>
                  </a:cubicBezTo>
                  <a:cubicBezTo>
                    <a:pt x="2192907" y="1159394"/>
                    <a:pt x="2228288" y="1147098"/>
                    <a:pt x="2264141" y="1136342"/>
                  </a:cubicBezTo>
                  <a:cubicBezTo>
                    <a:pt x="2287514" y="1129330"/>
                    <a:pt x="2311584" y="1124874"/>
                    <a:pt x="2335162" y="1118586"/>
                  </a:cubicBezTo>
                  <a:cubicBezTo>
                    <a:pt x="2355978" y="1113035"/>
                    <a:pt x="2376591" y="1106749"/>
                    <a:pt x="2397306" y="1100831"/>
                  </a:cubicBezTo>
                  <a:cubicBezTo>
                    <a:pt x="2465259" y="1032878"/>
                    <a:pt x="2378056" y="1110232"/>
                    <a:pt x="2557104" y="1047565"/>
                  </a:cubicBezTo>
                  <a:cubicBezTo>
                    <a:pt x="2574988" y="1041305"/>
                    <a:pt x="2584928" y="1021256"/>
                    <a:pt x="2601492" y="1012054"/>
                  </a:cubicBezTo>
                  <a:cubicBezTo>
                    <a:pt x="2612158" y="1006129"/>
                    <a:pt x="2625166" y="1006136"/>
                    <a:pt x="2637003" y="1003177"/>
                  </a:cubicBezTo>
                  <a:cubicBezTo>
                    <a:pt x="2651799" y="994299"/>
                    <a:pt x="2666759" y="985689"/>
                    <a:pt x="2681391" y="976544"/>
                  </a:cubicBezTo>
                  <a:cubicBezTo>
                    <a:pt x="2690439" y="970889"/>
                    <a:pt x="2700479" y="966333"/>
                    <a:pt x="2708024" y="958788"/>
                  </a:cubicBezTo>
                  <a:cubicBezTo>
                    <a:pt x="2718486" y="948326"/>
                    <a:pt x="2725779" y="935115"/>
                    <a:pt x="2734657" y="923278"/>
                  </a:cubicBezTo>
                  <a:cubicBezTo>
                    <a:pt x="2759225" y="751307"/>
                    <a:pt x="2721869" y="1024540"/>
                    <a:pt x="2752413" y="719091"/>
                  </a:cubicBezTo>
                  <a:cubicBezTo>
                    <a:pt x="2754330" y="699917"/>
                    <a:pt x="2775069" y="642243"/>
                    <a:pt x="2779046" y="630314"/>
                  </a:cubicBezTo>
                  <a:cubicBezTo>
                    <a:pt x="2776087" y="568170"/>
                    <a:pt x="2781917" y="504978"/>
                    <a:pt x="2770168" y="443883"/>
                  </a:cubicBezTo>
                  <a:cubicBezTo>
                    <a:pt x="2766590" y="425276"/>
                    <a:pt x="2745802" y="414819"/>
                    <a:pt x="2734657" y="399495"/>
                  </a:cubicBezTo>
                  <a:cubicBezTo>
                    <a:pt x="2722106" y="382237"/>
                    <a:pt x="2710457" y="364325"/>
                    <a:pt x="2699147" y="346229"/>
                  </a:cubicBezTo>
                  <a:cubicBezTo>
                    <a:pt x="2650499" y="268392"/>
                    <a:pt x="2648887" y="269408"/>
                    <a:pt x="2619248" y="195309"/>
                  </a:cubicBezTo>
                  <a:cubicBezTo>
                    <a:pt x="2609858" y="171834"/>
                    <a:pt x="2600157" y="148420"/>
                    <a:pt x="2592615" y="124287"/>
                  </a:cubicBezTo>
                  <a:cubicBezTo>
                    <a:pt x="2585336" y="100996"/>
                    <a:pt x="2580777" y="76940"/>
                    <a:pt x="2574859" y="53266"/>
                  </a:cubicBezTo>
                  <a:cubicBezTo>
                    <a:pt x="2571900" y="41429"/>
                    <a:pt x="2574610" y="26382"/>
                    <a:pt x="2565982" y="17755"/>
                  </a:cubicBezTo>
                  <a:lnTo>
                    <a:pt x="2548226" y="0"/>
                  </a:lnTo>
                  <a:cubicBezTo>
                    <a:pt x="2492001" y="8878"/>
                    <a:pt x="2435116" y="14285"/>
                    <a:pt x="2379550" y="26633"/>
                  </a:cubicBezTo>
                  <a:cubicBezTo>
                    <a:pt x="2305574" y="43072"/>
                    <a:pt x="2318870" y="55435"/>
                    <a:pt x="2255263" y="79899"/>
                  </a:cubicBezTo>
                  <a:cubicBezTo>
                    <a:pt x="2235155" y="87633"/>
                    <a:pt x="2213834" y="91736"/>
                    <a:pt x="2193119" y="97654"/>
                  </a:cubicBezTo>
                  <a:cubicBezTo>
                    <a:pt x="2126866" y="163909"/>
                    <a:pt x="2192930" y="106636"/>
                    <a:pt x="2095465" y="159798"/>
                  </a:cubicBezTo>
                  <a:cubicBezTo>
                    <a:pt x="2034015" y="193316"/>
                    <a:pt x="2086919" y="180758"/>
                    <a:pt x="2024444" y="204186"/>
                  </a:cubicBezTo>
                  <a:cubicBezTo>
                    <a:pt x="1956780" y="229560"/>
                    <a:pt x="2020825" y="188602"/>
                    <a:pt x="1935667" y="239697"/>
                  </a:cubicBezTo>
                  <a:cubicBezTo>
                    <a:pt x="1895173" y="263993"/>
                    <a:pt x="1895033" y="279958"/>
                    <a:pt x="1846890" y="301841"/>
                  </a:cubicBezTo>
                  <a:cubicBezTo>
                    <a:pt x="1833153" y="308085"/>
                    <a:pt x="1817298" y="307759"/>
                    <a:pt x="1802502" y="310718"/>
                  </a:cubicBezTo>
                  <a:cubicBezTo>
                    <a:pt x="1720241" y="365560"/>
                    <a:pt x="1809051" y="312950"/>
                    <a:pt x="1589438" y="337351"/>
                  </a:cubicBezTo>
                  <a:cubicBezTo>
                    <a:pt x="1570837" y="339418"/>
                    <a:pt x="1553927" y="349188"/>
                    <a:pt x="1536172" y="355107"/>
                  </a:cubicBezTo>
                  <a:cubicBezTo>
                    <a:pt x="1471069" y="352148"/>
                    <a:pt x="1405826" y="351426"/>
                    <a:pt x="1340863" y="346229"/>
                  </a:cubicBezTo>
                  <a:cubicBezTo>
                    <a:pt x="1331535" y="345483"/>
                    <a:pt x="1323228" y="339922"/>
                    <a:pt x="1314230" y="337351"/>
                  </a:cubicBezTo>
                  <a:cubicBezTo>
                    <a:pt x="1275039" y="326154"/>
                    <a:pt x="1286154" y="332371"/>
                    <a:pt x="1252086" y="319596"/>
                  </a:cubicBezTo>
                  <a:cubicBezTo>
                    <a:pt x="1237165" y="314001"/>
                    <a:pt x="1222816" y="306880"/>
                    <a:pt x="1207698" y="301841"/>
                  </a:cubicBezTo>
                  <a:cubicBezTo>
                    <a:pt x="1188891" y="295572"/>
                    <a:pt x="1145390" y="287603"/>
                    <a:pt x="1127799" y="284085"/>
                  </a:cubicBezTo>
                  <a:lnTo>
                    <a:pt x="879224" y="292963"/>
                  </a:lnTo>
                  <a:cubicBezTo>
                    <a:pt x="855403" y="294286"/>
                    <a:pt x="830264" y="292757"/>
                    <a:pt x="808203" y="301841"/>
                  </a:cubicBezTo>
                  <a:cubicBezTo>
                    <a:pt x="778605" y="314028"/>
                    <a:pt x="756005" y="339069"/>
                    <a:pt x="728304" y="355107"/>
                  </a:cubicBezTo>
                  <a:cubicBezTo>
                    <a:pt x="699671" y="371684"/>
                    <a:pt x="668720" y="383926"/>
                    <a:pt x="639527" y="399495"/>
                  </a:cubicBezTo>
                  <a:cubicBezTo>
                    <a:pt x="624302" y="407615"/>
                    <a:pt x="611067" y="419492"/>
                    <a:pt x="595139" y="426128"/>
                  </a:cubicBezTo>
                  <a:cubicBezTo>
                    <a:pt x="575253" y="434414"/>
                    <a:pt x="553283" y="436637"/>
                    <a:pt x="532995" y="443883"/>
                  </a:cubicBezTo>
                  <a:cubicBezTo>
                    <a:pt x="511771" y="451463"/>
                    <a:pt x="491368" y="461190"/>
                    <a:pt x="470851" y="470516"/>
                  </a:cubicBezTo>
                  <a:cubicBezTo>
                    <a:pt x="412746" y="496928"/>
                    <a:pt x="451656" y="485483"/>
                    <a:pt x="373197" y="514905"/>
                  </a:cubicBezTo>
                  <a:cubicBezTo>
                    <a:pt x="346911" y="524762"/>
                    <a:pt x="319102" y="530479"/>
                    <a:pt x="293298" y="541538"/>
                  </a:cubicBezTo>
                  <a:cubicBezTo>
                    <a:pt x="277438" y="548335"/>
                    <a:pt x="264343" y="560454"/>
                    <a:pt x="248910" y="568171"/>
                  </a:cubicBezTo>
                  <a:cubicBezTo>
                    <a:pt x="216184" y="584534"/>
                    <a:pt x="192685" y="532660"/>
                    <a:pt x="169011" y="5326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500DE094-68DC-EC0B-B6AB-5F11093C9955}"/>
                </a:ext>
              </a:extLst>
            </p:cNvPr>
            <p:cNvSpPr/>
            <p:nvPr/>
          </p:nvSpPr>
          <p:spPr>
            <a:xfrm>
              <a:off x="4324350" y="209550"/>
              <a:ext cx="2657475" cy="1819275"/>
            </a:xfrm>
            <a:custGeom>
              <a:avLst/>
              <a:gdLst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14500 w 2657475"/>
                <a:gd name="connsiteY18" fmla="*/ 159067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00275 w 2657475"/>
                <a:gd name="connsiteY23" fmla="*/ 147637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37360 w 2657475"/>
                <a:gd name="connsiteY18" fmla="*/ 160591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00275 w 2657475"/>
                <a:gd name="connsiteY23" fmla="*/ 147637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37360 w 2657475"/>
                <a:gd name="connsiteY18" fmla="*/ 160591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26945 w 2657475"/>
                <a:gd name="connsiteY23" fmla="*/ 148780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2657475" h="1819275">
                  <a:moveTo>
                    <a:pt x="28575" y="857250"/>
                  </a:moveTo>
                  <a:cubicBezTo>
                    <a:pt x="17463" y="904875"/>
                    <a:pt x="28793" y="999252"/>
                    <a:pt x="9525" y="1076325"/>
                  </a:cubicBezTo>
                  <a:cubicBezTo>
                    <a:pt x="7090" y="1086065"/>
                    <a:pt x="3175" y="1095375"/>
                    <a:pt x="0" y="1104900"/>
                  </a:cubicBezTo>
                  <a:cubicBezTo>
                    <a:pt x="3175" y="1273175"/>
                    <a:pt x="3623" y="1441524"/>
                    <a:pt x="9525" y="1609725"/>
                  </a:cubicBezTo>
                  <a:cubicBezTo>
                    <a:pt x="9984" y="1622808"/>
                    <a:pt x="16708" y="1634945"/>
                    <a:pt x="19050" y="1647825"/>
                  </a:cubicBezTo>
                  <a:cubicBezTo>
                    <a:pt x="53093" y="1835061"/>
                    <a:pt x="3406" y="1614729"/>
                    <a:pt x="47625" y="1762125"/>
                  </a:cubicBezTo>
                  <a:cubicBezTo>
                    <a:pt x="52277" y="1777632"/>
                    <a:pt x="46786" y="1797313"/>
                    <a:pt x="57150" y="1809750"/>
                  </a:cubicBezTo>
                  <a:cubicBezTo>
                    <a:pt x="65531" y="1819807"/>
                    <a:pt x="82550" y="1816100"/>
                    <a:pt x="95250" y="1819275"/>
                  </a:cubicBezTo>
                  <a:cubicBezTo>
                    <a:pt x="184150" y="1812925"/>
                    <a:pt x="274554" y="1817704"/>
                    <a:pt x="361950" y="1800225"/>
                  </a:cubicBezTo>
                  <a:cubicBezTo>
                    <a:pt x="388732" y="1794869"/>
                    <a:pt x="405583" y="1767263"/>
                    <a:pt x="428625" y="1752600"/>
                  </a:cubicBezTo>
                  <a:cubicBezTo>
                    <a:pt x="440604" y="1744977"/>
                    <a:pt x="454397" y="1740595"/>
                    <a:pt x="466725" y="1733550"/>
                  </a:cubicBezTo>
                  <a:cubicBezTo>
                    <a:pt x="523135" y="1701316"/>
                    <a:pt x="464921" y="1721709"/>
                    <a:pt x="552450" y="1695450"/>
                  </a:cubicBezTo>
                  <a:cubicBezTo>
                    <a:pt x="564989" y="1691688"/>
                    <a:pt x="577920" y="1689369"/>
                    <a:pt x="590550" y="1685925"/>
                  </a:cubicBezTo>
                  <a:cubicBezTo>
                    <a:pt x="612850" y="1679843"/>
                    <a:pt x="634519" y="1671200"/>
                    <a:pt x="657225" y="1666875"/>
                  </a:cubicBezTo>
                  <a:cubicBezTo>
                    <a:pt x="701333" y="1658473"/>
                    <a:pt x="790575" y="1647825"/>
                    <a:pt x="790575" y="1647825"/>
                  </a:cubicBezTo>
                  <a:cubicBezTo>
                    <a:pt x="899103" y="1593561"/>
                    <a:pt x="834628" y="1619250"/>
                    <a:pt x="1076325" y="1619250"/>
                  </a:cubicBezTo>
                  <a:cubicBezTo>
                    <a:pt x="1146247" y="1619250"/>
                    <a:pt x="1216025" y="1625600"/>
                    <a:pt x="1285875" y="1628775"/>
                  </a:cubicBezTo>
                  <a:lnTo>
                    <a:pt x="1609725" y="1619250"/>
                  </a:lnTo>
                  <a:cubicBezTo>
                    <a:pt x="1767004" y="1611578"/>
                    <a:pt x="1630766" y="1632563"/>
                    <a:pt x="1737360" y="1605915"/>
                  </a:cubicBezTo>
                  <a:cubicBezTo>
                    <a:pt x="1762193" y="1599707"/>
                    <a:pt x="1765300" y="1584325"/>
                    <a:pt x="1790700" y="1581150"/>
                  </a:cubicBezTo>
                  <a:cubicBezTo>
                    <a:pt x="1800225" y="1577975"/>
                    <a:pt x="1809430" y="1573594"/>
                    <a:pt x="1819275" y="1571625"/>
                  </a:cubicBezTo>
                  <a:cubicBezTo>
                    <a:pt x="1880825" y="1559315"/>
                    <a:pt x="1961295" y="1556718"/>
                    <a:pt x="2019300" y="1552575"/>
                  </a:cubicBezTo>
                  <a:cubicBezTo>
                    <a:pt x="2032000" y="1549400"/>
                    <a:pt x="2022793" y="1553845"/>
                    <a:pt x="2057400" y="1543050"/>
                  </a:cubicBezTo>
                  <a:cubicBezTo>
                    <a:pt x="2092007" y="1532255"/>
                    <a:pt x="2044833" y="1557848"/>
                    <a:pt x="2226945" y="1487805"/>
                  </a:cubicBezTo>
                  <a:cubicBezTo>
                    <a:pt x="2245687" y="1480597"/>
                    <a:pt x="2226945" y="1476692"/>
                    <a:pt x="2257425" y="1457325"/>
                  </a:cubicBezTo>
                  <a:cubicBezTo>
                    <a:pt x="2287905" y="1437958"/>
                    <a:pt x="2314287" y="1395485"/>
                    <a:pt x="2409825" y="1371600"/>
                  </a:cubicBezTo>
                  <a:cubicBezTo>
                    <a:pt x="2450453" y="1344515"/>
                    <a:pt x="2464070" y="1332023"/>
                    <a:pt x="2505075" y="1314450"/>
                  </a:cubicBezTo>
                  <a:cubicBezTo>
                    <a:pt x="2514303" y="1310495"/>
                    <a:pt x="2524125" y="1308100"/>
                    <a:pt x="2533650" y="1304925"/>
                  </a:cubicBezTo>
                  <a:cubicBezTo>
                    <a:pt x="2546350" y="1295400"/>
                    <a:pt x="2557967" y="1284226"/>
                    <a:pt x="2571750" y="1276350"/>
                  </a:cubicBezTo>
                  <a:cubicBezTo>
                    <a:pt x="2622608" y="1247289"/>
                    <a:pt x="2580874" y="1295801"/>
                    <a:pt x="2638425" y="1238250"/>
                  </a:cubicBezTo>
                  <a:cubicBezTo>
                    <a:pt x="2646520" y="1230155"/>
                    <a:pt x="2651125" y="1219200"/>
                    <a:pt x="2657475" y="1209675"/>
                  </a:cubicBezTo>
                  <a:cubicBezTo>
                    <a:pt x="2638425" y="1174750"/>
                    <a:pt x="2623448" y="1137272"/>
                    <a:pt x="2600325" y="1104900"/>
                  </a:cubicBezTo>
                  <a:cubicBezTo>
                    <a:pt x="2591098" y="1091982"/>
                    <a:pt x="2570545" y="1089845"/>
                    <a:pt x="2562225" y="1076325"/>
                  </a:cubicBezTo>
                  <a:cubicBezTo>
                    <a:pt x="2544303" y="1047202"/>
                    <a:pt x="2539418" y="1011661"/>
                    <a:pt x="2524125" y="981075"/>
                  </a:cubicBezTo>
                  <a:cubicBezTo>
                    <a:pt x="2452683" y="838191"/>
                    <a:pt x="2478403" y="908047"/>
                    <a:pt x="2419350" y="809625"/>
                  </a:cubicBezTo>
                  <a:cubicBezTo>
                    <a:pt x="2412045" y="797449"/>
                    <a:pt x="2407099" y="783990"/>
                    <a:pt x="2400300" y="771525"/>
                  </a:cubicBezTo>
                  <a:cubicBezTo>
                    <a:pt x="2388043" y="749053"/>
                    <a:pt x="2374246" y="727436"/>
                    <a:pt x="2362200" y="704850"/>
                  </a:cubicBezTo>
                  <a:cubicBezTo>
                    <a:pt x="2348836" y="679793"/>
                    <a:pt x="2344180" y="648730"/>
                    <a:pt x="2324100" y="628650"/>
                  </a:cubicBezTo>
                  <a:cubicBezTo>
                    <a:pt x="2283026" y="587576"/>
                    <a:pt x="2221050" y="527324"/>
                    <a:pt x="2200275" y="485775"/>
                  </a:cubicBezTo>
                  <a:cubicBezTo>
                    <a:pt x="2170135" y="425495"/>
                    <a:pt x="2190315" y="458583"/>
                    <a:pt x="2133600" y="390525"/>
                  </a:cubicBezTo>
                  <a:cubicBezTo>
                    <a:pt x="2117770" y="343035"/>
                    <a:pt x="2133919" y="377282"/>
                    <a:pt x="2095500" y="333375"/>
                  </a:cubicBezTo>
                  <a:cubicBezTo>
                    <a:pt x="2059132" y="291811"/>
                    <a:pt x="2058843" y="276514"/>
                    <a:pt x="2009775" y="247650"/>
                  </a:cubicBezTo>
                  <a:cubicBezTo>
                    <a:pt x="1973059" y="226052"/>
                    <a:pt x="1932002" y="212416"/>
                    <a:pt x="1895475" y="190500"/>
                  </a:cubicBezTo>
                  <a:cubicBezTo>
                    <a:pt x="1879600" y="180975"/>
                    <a:pt x="1864409" y="170204"/>
                    <a:pt x="1847850" y="161925"/>
                  </a:cubicBezTo>
                  <a:cubicBezTo>
                    <a:pt x="1762301" y="119151"/>
                    <a:pt x="1897997" y="203543"/>
                    <a:pt x="1771650" y="133350"/>
                  </a:cubicBezTo>
                  <a:cubicBezTo>
                    <a:pt x="1757773" y="125640"/>
                    <a:pt x="1747749" y="111875"/>
                    <a:pt x="1733550" y="104775"/>
                  </a:cubicBezTo>
                  <a:cubicBezTo>
                    <a:pt x="1721841" y="98921"/>
                    <a:pt x="1707605" y="100112"/>
                    <a:pt x="1695450" y="95250"/>
                  </a:cubicBezTo>
                  <a:cubicBezTo>
                    <a:pt x="1675675" y="87340"/>
                    <a:pt x="1657689" y="75488"/>
                    <a:pt x="1638300" y="66675"/>
                  </a:cubicBezTo>
                  <a:cubicBezTo>
                    <a:pt x="1621267" y="58933"/>
                    <a:pt x="1583457" y="44202"/>
                    <a:pt x="1562100" y="38100"/>
                  </a:cubicBezTo>
                  <a:cubicBezTo>
                    <a:pt x="1549513" y="34504"/>
                    <a:pt x="1536419" y="32715"/>
                    <a:pt x="1524000" y="28575"/>
                  </a:cubicBezTo>
                  <a:cubicBezTo>
                    <a:pt x="1507780" y="23168"/>
                    <a:pt x="1493240" y="12336"/>
                    <a:pt x="1476375" y="9525"/>
                  </a:cubicBezTo>
                  <a:cubicBezTo>
                    <a:pt x="1435541" y="2719"/>
                    <a:pt x="1393825" y="3175"/>
                    <a:pt x="1352550" y="0"/>
                  </a:cubicBezTo>
                  <a:cubicBezTo>
                    <a:pt x="1289050" y="6350"/>
                    <a:pt x="1225374" y="11135"/>
                    <a:pt x="1162050" y="19050"/>
                  </a:cubicBezTo>
                  <a:cubicBezTo>
                    <a:pt x="1134585" y="22483"/>
                    <a:pt x="1090174" y="41250"/>
                    <a:pt x="1066800" y="47625"/>
                  </a:cubicBezTo>
                  <a:cubicBezTo>
                    <a:pt x="1051181" y="51885"/>
                    <a:pt x="1034794" y="52890"/>
                    <a:pt x="1019175" y="57150"/>
                  </a:cubicBezTo>
                  <a:cubicBezTo>
                    <a:pt x="999802" y="62434"/>
                    <a:pt x="981506" y="71330"/>
                    <a:pt x="962025" y="76200"/>
                  </a:cubicBezTo>
                  <a:cubicBezTo>
                    <a:pt x="930613" y="84053"/>
                    <a:pt x="898088" y="87010"/>
                    <a:pt x="866775" y="95250"/>
                  </a:cubicBezTo>
                  <a:cubicBezTo>
                    <a:pt x="837646" y="102916"/>
                    <a:pt x="809625" y="114300"/>
                    <a:pt x="781050" y="123825"/>
                  </a:cubicBezTo>
                  <a:cubicBezTo>
                    <a:pt x="704254" y="181422"/>
                    <a:pt x="777404" y="132835"/>
                    <a:pt x="714375" y="161925"/>
                  </a:cubicBezTo>
                  <a:cubicBezTo>
                    <a:pt x="682145" y="176801"/>
                    <a:pt x="652084" y="196367"/>
                    <a:pt x="619125" y="209550"/>
                  </a:cubicBezTo>
                  <a:cubicBezTo>
                    <a:pt x="558317" y="233873"/>
                    <a:pt x="586793" y="220954"/>
                    <a:pt x="533400" y="247650"/>
                  </a:cubicBezTo>
                  <a:cubicBezTo>
                    <a:pt x="475375" y="334688"/>
                    <a:pt x="511489" y="288611"/>
                    <a:pt x="419100" y="381000"/>
                  </a:cubicBezTo>
                  <a:cubicBezTo>
                    <a:pt x="406400" y="393700"/>
                    <a:pt x="395944" y="409137"/>
                    <a:pt x="381000" y="419100"/>
                  </a:cubicBezTo>
                  <a:cubicBezTo>
                    <a:pt x="346314" y="442224"/>
                    <a:pt x="346661" y="439294"/>
                    <a:pt x="314325" y="476250"/>
                  </a:cubicBezTo>
                  <a:cubicBezTo>
                    <a:pt x="303871" y="488197"/>
                    <a:pt x="296477" y="502648"/>
                    <a:pt x="285750" y="514350"/>
                  </a:cubicBezTo>
                  <a:cubicBezTo>
                    <a:pt x="261477" y="540829"/>
                    <a:pt x="234950" y="565150"/>
                    <a:pt x="209550" y="590550"/>
                  </a:cubicBezTo>
                  <a:cubicBezTo>
                    <a:pt x="200025" y="600075"/>
                    <a:pt x="189057" y="608349"/>
                    <a:pt x="180975" y="619125"/>
                  </a:cubicBezTo>
                  <a:cubicBezTo>
                    <a:pt x="141624" y="671593"/>
                    <a:pt x="163625" y="646000"/>
                    <a:pt x="114300" y="695325"/>
                  </a:cubicBezTo>
                  <a:cubicBezTo>
                    <a:pt x="103842" y="737158"/>
                    <a:pt x="103744" y="749260"/>
                    <a:pt x="76200" y="790575"/>
                  </a:cubicBezTo>
                  <a:cubicBezTo>
                    <a:pt x="40890" y="843540"/>
                    <a:pt x="39687" y="809625"/>
                    <a:pt x="28575" y="8572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113044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Kleinkind, Person, Zubehör, Spektakel enthält.&#10;&#10;Automatisch generierte Beschreibung">
            <a:extLst>
              <a:ext uri="{FF2B5EF4-FFF2-40B4-BE49-F238E27FC236}">
                <a16:creationId xmlns:a16="http://schemas.microsoft.com/office/drawing/2014/main" id="{FA1E3E4B-38EE-ECE4-ABD1-D633E2199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0" y="0"/>
            <a:ext cx="454273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80188AEC-2408-C071-B923-A8FDE6B6A367}"/>
              </a:ext>
            </a:extLst>
          </p:cNvPr>
          <p:cNvGrpSpPr/>
          <p:nvPr/>
        </p:nvGrpSpPr>
        <p:grpSpPr>
          <a:xfrm>
            <a:off x="3648722" y="209550"/>
            <a:ext cx="3852909" cy="6910423"/>
            <a:chOff x="3648722" y="209550"/>
            <a:chExt cx="3852909" cy="6910423"/>
          </a:xfrm>
          <a:blipFill>
            <a:blip r:embed="rId3"/>
            <a:stretch>
              <a:fillRect/>
            </a:stretch>
          </a:blipFill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F438EE24-8513-1F46-1A2E-FBCF5FE1C3A3}"/>
                </a:ext>
              </a:extLst>
            </p:cNvPr>
            <p:cNvSpPr/>
            <p:nvPr/>
          </p:nvSpPr>
          <p:spPr>
            <a:xfrm>
              <a:off x="3733749" y="1198469"/>
              <a:ext cx="1021399" cy="2929648"/>
            </a:xfrm>
            <a:custGeom>
              <a:avLst/>
              <a:gdLst>
                <a:gd name="connsiteX0" fmla="*/ 71021 w 1017650"/>
                <a:gd name="connsiteY0" fmla="*/ 115426 h 2929648"/>
                <a:gd name="connsiteX1" fmla="*/ 88777 w 1017650"/>
                <a:gd name="connsiteY1" fmla="*/ 630331 h 2929648"/>
                <a:gd name="connsiteX2" fmla="*/ 79899 w 1017650"/>
                <a:gd name="connsiteY2" fmla="*/ 1056459 h 2929648"/>
                <a:gd name="connsiteX3" fmla="*/ 62144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88777 w 1017650"/>
                <a:gd name="connsiteY1" fmla="*/ 630331 h 2929648"/>
                <a:gd name="connsiteX2" fmla="*/ 22749 w 1017650"/>
                <a:gd name="connsiteY2" fmla="*/ 1056459 h 2929648"/>
                <a:gd name="connsiteX3" fmla="*/ 62144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3052 w 1017650"/>
                <a:gd name="connsiteY1" fmla="*/ 630331 h 2929648"/>
                <a:gd name="connsiteX2" fmla="*/ 22749 w 1017650"/>
                <a:gd name="connsiteY2" fmla="*/ 1056459 h 2929648"/>
                <a:gd name="connsiteX3" fmla="*/ 62144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3052 w 1017650"/>
                <a:gd name="connsiteY1" fmla="*/ 630331 h 2929648"/>
                <a:gd name="connsiteX2" fmla="*/ 22749 w 1017650"/>
                <a:gd name="connsiteY2" fmla="*/ 1056459 h 2929648"/>
                <a:gd name="connsiteX3" fmla="*/ 14519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1021 w 1017650"/>
                <a:gd name="connsiteY0" fmla="*/ 115426 h 2929648"/>
                <a:gd name="connsiteX1" fmla="*/ 3052 w 1017650"/>
                <a:gd name="connsiteY1" fmla="*/ 630331 h 2929648"/>
                <a:gd name="connsiteX2" fmla="*/ 22749 w 1017650"/>
                <a:gd name="connsiteY2" fmla="*/ 1056459 h 2929648"/>
                <a:gd name="connsiteX3" fmla="*/ 14519 w 1017650"/>
                <a:gd name="connsiteY3" fmla="*/ 1367178 h 2929648"/>
                <a:gd name="connsiteX4" fmla="*/ 44388 w 1017650"/>
                <a:gd name="connsiteY4" fmla="*/ 1615752 h 2929648"/>
                <a:gd name="connsiteX5" fmla="*/ 35511 w 1017650"/>
                <a:gd name="connsiteY5" fmla="*/ 1784428 h 2929648"/>
                <a:gd name="connsiteX6" fmla="*/ 26633 w 1017650"/>
                <a:gd name="connsiteY6" fmla="*/ 1855449 h 2929648"/>
                <a:gd name="connsiteX7" fmla="*/ 0 w 1017650"/>
                <a:gd name="connsiteY7" fmla="*/ 2263822 h 2929648"/>
                <a:gd name="connsiteX8" fmla="*/ 8878 w 1017650"/>
                <a:gd name="connsiteY8" fmla="*/ 2645562 h 2929648"/>
                <a:gd name="connsiteX9" fmla="*/ 26633 w 1017650"/>
                <a:gd name="connsiteY9" fmla="*/ 2698828 h 2929648"/>
                <a:gd name="connsiteX10" fmla="*/ 35511 w 1017650"/>
                <a:gd name="connsiteY10" fmla="*/ 2752094 h 2929648"/>
                <a:gd name="connsiteX11" fmla="*/ 62144 w 1017650"/>
                <a:gd name="connsiteY11" fmla="*/ 2796482 h 2929648"/>
                <a:gd name="connsiteX12" fmla="*/ 106532 w 1017650"/>
                <a:gd name="connsiteY12" fmla="*/ 2876381 h 2929648"/>
                <a:gd name="connsiteX13" fmla="*/ 133165 w 1017650"/>
                <a:gd name="connsiteY13" fmla="*/ 2911892 h 2929648"/>
                <a:gd name="connsiteX14" fmla="*/ 186431 w 1017650"/>
                <a:gd name="connsiteY14" fmla="*/ 2920770 h 2929648"/>
                <a:gd name="connsiteX15" fmla="*/ 213064 w 1017650"/>
                <a:gd name="connsiteY15" fmla="*/ 2929648 h 2929648"/>
                <a:gd name="connsiteX16" fmla="*/ 754602 w 1017650"/>
                <a:gd name="connsiteY16" fmla="*/ 2911892 h 2929648"/>
                <a:gd name="connsiteX17" fmla="*/ 807868 w 1017650"/>
                <a:gd name="connsiteY17" fmla="*/ 2867504 h 2929648"/>
                <a:gd name="connsiteX18" fmla="*/ 825623 w 1017650"/>
                <a:gd name="connsiteY18" fmla="*/ 2831993 h 2929648"/>
                <a:gd name="connsiteX19" fmla="*/ 878889 w 1017650"/>
                <a:gd name="connsiteY19" fmla="*/ 2672195 h 2929648"/>
                <a:gd name="connsiteX20" fmla="*/ 914400 w 1017650"/>
                <a:gd name="connsiteY20" fmla="*/ 2530152 h 2929648"/>
                <a:gd name="connsiteX21" fmla="*/ 941033 w 1017650"/>
                <a:gd name="connsiteY21" fmla="*/ 2299333 h 2929648"/>
                <a:gd name="connsiteX22" fmla="*/ 967666 w 1017650"/>
                <a:gd name="connsiteY22" fmla="*/ 2219434 h 2929648"/>
                <a:gd name="connsiteX23" fmla="*/ 994299 w 1017650"/>
                <a:gd name="connsiteY23" fmla="*/ 2121780 h 2929648"/>
                <a:gd name="connsiteX24" fmla="*/ 985421 w 1017650"/>
                <a:gd name="connsiteY24" fmla="*/ 1660141 h 2929648"/>
                <a:gd name="connsiteX25" fmla="*/ 958788 w 1017650"/>
                <a:gd name="connsiteY25" fmla="*/ 1624630 h 2929648"/>
                <a:gd name="connsiteX26" fmla="*/ 905522 w 1017650"/>
                <a:gd name="connsiteY26" fmla="*/ 1553609 h 2929648"/>
                <a:gd name="connsiteX27" fmla="*/ 887767 w 1017650"/>
                <a:gd name="connsiteY27" fmla="*/ 1509220 h 2929648"/>
                <a:gd name="connsiteX28" fmla="*/ 816746 w 1017650"/>
                <a:gd name="connsiteY28" fmla="*/ 1438199 h 2929648"/>
                <a:gd name="connsiteX29" fmla="*/ 781235 w 1017650"/>
                <a:gd name="connsiteY29" fmla="*/ 1367178 h 2929648"/>
                <a:gd name="connsiteX30" fmla="*/ 763480 w 1017650"/>
                <a:gd name="connsiteY30" fmla="*/ 1278401 h 2929648"/>
                <a:gd name="connsiteX31" fmla="*/ 710214 w 1017650"/>
                <a:gd name="connsiteY31" fmla="*/ 1145236 h 2929648"/>
                <a:gd name="connsiteX32" fmla="*/ 701336 w 1017650"/>
                <a:gd name="connsiteY32" fmla="*/ 1074214 h 2929648"/>
                <a:gd name="connsiteX33" fmla="*/ 692458 w 1017650"/>
                <a:gd name="connsiteY33" fmla="*/ 994315 h 2929648"/>
                <a:gd name="connsiteX34" fmla="*/ 674703 w 1017650"/>
                <a:gd name="connsiteY34" fmla="*/ 914416 h 2929648"/>
                <a:gd name="connsiteX35" fmla="*/ 665825 w 1017650"/>
                <a:gd name="connsiteY35" fmla="*/ 861150 h 2929648"/>
                <a:gd name="connsiteX36" fmla="*/ 656948 w 1017650"/>
                <a:gd name="connsiteY36" fmla="*/ 745741 h 2929648"/>
                <a:gd name="connsiteX37" fmla="*/ 639192 w 1017650"/>
                <a:gd name="connsiteY37" fmla="*/ 603698 h 2929648"/>
                <a:gd name="connsiteX38" fmla="*/ 648070 w 1017650"/>
                <a:gd name="connsiteY38" fmla="*/ 239714 h 2929648"/>
                <a:gd name="connsiteX39" fmla="*/ 665825 w 1017650"/>
                <a:gd name="connsiteY39" fmla="*/ 204203 h 2929648"/>
                <a:gd name="connsiteX40" fmla="*/ 701336 w 1017650"/>
                <a:gd name="connsiteY40" fmla="*/ 115426 h 2929648"/>
                <a:gd name="connsiteX41" fmla="*/ 683581 w 1017650"/>
                <a:gd name="connsiteY41" fmla="*/ 17772 h 2929648"/>
                <a:gd name="connsiteX42" fmla="*/ 497150 w 1017650"/>
                <a:gd name="connsiteY42" fmla="*/ 8894 h 2929648"/>
                <a:gd name="connsiteX43" fmla="*/ 399495 w 1017650"/>
                <a:gd name="connsiteY43" fmla="*/ 62160 h 2929648"/>
                <a:gd name="connsiteX44" fmla="*/ 328474 w 1017650"/>
                <a:gd name="connsiteY44" fmla="*/ 71038 h 2929648"/>
                <a:gd name="connsiteX45" fmla="*/ 292963 w 1017650"/>
                <a:gd name="connsiteY45" fmla="*/ 79915 h 2929648"/>
                <a:gd name="connsiteX46" fmla="*/ 230819 w 1017650"/>
                <a:gd name="connsiteY46" fmla="*/ 88793 h 2929648"/>
                <a:gd name="connsiteX47" fmla="*/ 168676 w 1017650"/>
                <a:gd name="connsiteY47" fmla="*/ 106548 h 2929648"/>
                <a:gd name="connsiteX48" fmla="*/ 124287 w 1017650"/>
                <a:gd name="connsiteY48" fmla="*/ 115426 h 2929648"/>
                <a:gd name="connsiteX49" fmla="*/ 71021 w 1017650"/>
                <a:gd name="connsiteY49" fmla="*/ 115426 h 2929648"/>
                <a:gd name="connsiteX0" fmla="*/ 74770 w 1021399"/>
                <a:gd name="connsiteY0" fmla="*/ 115426 h 2929648"/>
                <a:gd name="connsiteX1" fmla="*/ 6801 w 1021399"/>
                <a:gd name="connsiteY1" fmla="*/ 630331 h 2929648"/>
                <a:gd name="connsiteX2" fmla="*/ 26498 w 1021399"/>
                <a:gd name="connsiteY2" fmla="*/ 1056459 h 2929648"/>
                <a:gd name="connsiteX3" fmla="*/ 18268 w 1021399"/>
                <a:gd name="connsiteY3" fmla="*/ 1367178 h 2929648"/>
                <a:gd name="connsiteX4" fmla="*/ 512 w 1021399"/>
                <a:gd name="connsiteY4" fmla="*/ 1615752 h 2929648"/>
                <a:gd name="connsiteX5" fmla="*/ 39260 w 1021399"/>
                <a:gd name="connsiteY5" fmla="*/ 1784428 h 2929648"/>
                <a:gd name="connsiteX6" fmla="*/ 30382 w 1021399"/>
                <a:gd name="connsiteY6" fmla="*/ 1855449 h 2929648"/>
                <a:gd name="connsiteX7" fmla="*/ 3749 w 1021399"/>
                <a:gd name="connsiteY7" fmla="*/ 2263822 h 2929648"/>
                <a:gd name="connsiteX8" fmla="*/ 12627 w 1021399"/>
                <a:gd name="connsiteY8" fmla="*/ 2645562 h 2929648"/>
                <a:gd name="connsiteX9" fmla="*/ 30382 w 1021399"/>
                <a:gd name="connsiteY9" fmla="*/ 2698828 h 2929648"/>
                <a:gd name="connsiteX10" fmla="*/ 39260 w 1021399"/>
                <a:gd name="connsiteY10" fmla="*/ 2752094 h 2929648"/>
                <a:gd name="connsiteX11" fmla="*/ 65893 w 1021399"/>
                <a:gd name="connsiteY11" fmla="*/ 2796482 h 2929648"/>
                <a:gd name="connsiteX12" fmla="*/ 110281 w 1021399"/>
                <a:gd name="connsiteY12" fmla="*/ 2876381 h 2929648"/>
                <a:gd name="connsiteX13" fmla="*/ 136914 w 1021399"/>
                <a:gd name="connsiteY13" fmla="*/ 2911892 h 2929648"/>
                <a:gd name="connsiteX14" fmla="*/ 190180 w 1021399"/>
                <a:gd name="connsiteY14" fmla="*/ 2920770 h 2929648"/>
                <a:gd name="connsiteX15" fmla="*/ 216813 w 1021399"/>
                <a:gd name="connsiteY15" fmla="*/ 2929648 h 2929648"/>
                <a:gd name="connsiteX16" fmla="*/ 758351 w 1021399"/>
                <a:gd name="connsiteY16" fmla="*/ 2911892 h 2929648"/>
                <a:gd name="connsiteX17" fmla="*/ 811617 w 1021399"/>
                <a:gd name="connsiteY17" fmla="*/ 2867504 h 2929648"/>
                <a:gd name="connsiteX18" fmla="*/ 829372 w 1021399"/>
                <a:gd name="connsiteY18" fmla="*/ 2831993 h 2929648"/>
                <a:gd name="connsiteX19" fmla="*/ 882638 w 1021399"/>
                <a:gd name="connsiteY19" fmla="*/ 2672195 h 2929648"/>
                <a:gd name="connsiteX20" fmla="*/ 918149 w 1021399"/>
                <a:gd name="connsiteY20" fmla="*/ 2530152 h 2929648"/>
                <a:gd name="connsiteX21" fmla="*/ 944782 w 1021399"/>
                <a:gd name="connsiteY21" fmla="*/ 2299333 h 2929648"/>
                <a:gd name="connsiteX22" fmla="*/ 971415 w 1021399"/>
                <a:gd name="connsiteY22" fmla="*/ 2219434 h 2929648"/>
                <a:gd name="connsiteX23" fmla="*/ 998048 w 1021399"/>
                <a:gd name="connsiteY23" fmla="*/ 2121780 h 2929648"/>
                <a:gd name="connsiteX24" fmla="*/ 989170 w 1021399"/>
                <a:gd name="connsiteY24" fmla="*/ 1660141 h 2929648"/>
                <a:gd name="connsiteX25" fmla="*/ 962537 w 1021399"/>
                <a:gd name="connsiteY25" fmla="*/ 1624630 h 2929648"/>
                <a:gd name="connsiteX26" fmla="*/ 909271 w 1021399"/>
                <a:gd name="connsiteY26" fmla="*/ 1553609 h 2929648"/>
                <a:gd name="connsiteX27" fmla="*/ 891516 w 1021399"/>
                <a:gd name="connsiteY27" fmla="*/ 1509220 h 2929648"/>
                <a:gd name="connsiteX28" fmla="*/ 820495 w 1021399"/>
                <a:gd name="connsiteY28" fmla="*/ 1438199 h 2929648"/>
                <a:gd name="connsiteX29" fmla="*/ 784984 w 1021399"/>
                <a:gd name="connsiteY29" fmla="*/ 1367178 h 2929648"/>
                <a:gd name="connsiteX30" fmla="*/ 767229 w 1021399"/>
                <a:gd name="connsiteY30" fmla="*/ 1278401 h 2929648"/>
                <a:gd name="connsiteX31" fmla="*/ 713963 w 1021399"/>
                <a:gd name="connsiteY31" fmla="*/ 1145236 h 2929648"/>
                <a:gd name="connsiteX32" fmla="*/ 705085 w 1021399"/>
                <a:gd name="connsiteY32" fmla="*/ 1074214 h 2929648"/>
                <a:gd name="connsiteX33" fmla="*/ 696207 w 1021399"/>
                <a:gd name="connsiteY33" fmla="*/ 994315 h 2929648"/>
                <a:gd name="connsiteX34" fmla="*/ 678452 w 1021399"/>
                <a:gd name="connsiteY34" fmla="*/ 914416 h 2929648"/>
                <a:gd name="connsiteX35" fmla="*/ 669574 w 1021399"/>
                <a:gd name="connsiteY35" fmla="*/ 861150 h 2929648"/>
                <a:gd name="connsiteX36" fmla="*/ 660697 w 1021399"/>
                <a:gd name="connsiteY36" fmla="*/ 745741 h 2929648"/>
                <a:gd name="connsiteX37" fmla="*/ 642941 w 1021399"/>
                <a:gd name="connsiteY37" fmla="*/ 603698 h 2929648"/>
                <a:gd name="connsiteX38" fmla="*/ 651819 w 1021399"/>
                <a:gd name="connsiteY38" fmla="*/ 239714 h 2929648"/>
                <a:gd name="connsiteX39" fmla="*/ 669574 w 1021399"/>
                <a:gd name="connsiteY39" fmla="*/ 204203 h 2929648"/>
                <a:gd name="connsiteX40" fmla="*/ 705085 w 1021399"/>
                <a:gd name="connsiteY40" fmla="*/ 115426 h 2929648"/>
                <a:gd name="connsiteX41" fmla="*/ 687330 w 1021399"/>
                <a:gd name="connsiteY41" fmla="*/ 17772 h 2929648"/>
                <a:gd name="connsiteX42" fmla="*/ 500899 w 1021399"/>
                <a:gd name="connsiteY42" fmla="*/ 8894 h 2929648"/>
                <a:gd name="connsiteX43" fmla="*/ 403244 w 1021399"/>
                <a:gd name="connsiteY43" fmla="*/ 62160 h 2929648"/>
                <a:gd name="connsiteX44" fmla="*/ 332223 w 1021399"/>
                <a:gd name="connsiteY44" fmla="*/ 71038 h 2929648"/>
                <a:gd name="connsiteX45" fmla="*/ 296712 w 1021399"/>
                <a:gd name="connsiteY45" fmla="*/ 79915 h 2929648"/>
                <a:gd name="connsiteX46" fmla="*/ 234568 w 1021399"/>
                <a:gd name="connsiteY46" fmla="*/ 88793 h 2929648"/>
                <a:gd name="connsiteX47" fmla="*/ 172425 w 1021399"/>
                <a:gd name="connsiteY47" fmla="*/ 106548 h 2929648"/>
                <a:gd name="connsiteX48" fmla="*/ 128036 w 1021399"/>
                <a:gd name="connsiteY48" fmla="*/ 115426 h 2929648"/>
                <a:gd name="connsiteX49" fmla="*/ 74770 w 1021399"/>
                <a:gd name="connsiteY49" fmla="*/ 115426 h 2929648"/>
                <a:gd name="connsiteX0" fmla="*/ 36670 w 1021399"/>
                <a:gd name="connsiteY0" fmla="*/ 144001 h 2929648"/>
                <a:gd name="connsiteX1" fmla="*/ 6801 w 1021399"/>
                <a:gd name="connsiteY1" fmla="*/ 630331 h 2929648"/>
                <a:gd name="connsiteX2" fmla="*/ 26498 w 1021399"/>
                <a:gd name="connsiteY2" fmla="*/ 1056459 h 2929648"/>
                <a:gd name="connsiteX3" fmla="*/ 18268 w 1021399"/>
                <a:gd name="connsiteY3" fmla="*/ 1367178 h 2929648"/>
                <a:gd name="connsiteX4" fmla="*/ 512 w 1021399"/>
                <a:gd name="connsiteY4" fmla="*/ 1615752 h 2929648"/>
                <a:gd name="connsiteX5" fmla="*/ 39260 w 1021399"/>
                <a:gd name="connsiteY5" fmla="*/ 1784428 h 2929648"/>
                <a:gd name="connsiteX6" fmla="*/ 30382 w 1021399"/>
                <a:gd name="connsiteY6" fmla="*/ 1855449 h 2929648"/>
                <a:gd name="connsiteX7" fmla="*/ 3749 w 1021399"/>
                <a:gd name="connsiteY7" fmla="*/ 2263822 h 2929648"/>
                <a:gd name="connsiteX8" fmla="*/ 12627 w 1021399"/>
                <a:gd name="connsiteY8" fmla="*/ 2645562 h 2929648"/>
                <a:gd name="connsiteX9" fmla="*/ 30382 w 1021399"/>
                <a:gd name="connsiteY9" fmla="*/ 2698828 h 2929648"/>
                <a:gd name="connsiteX10" fmla="*/ 39260 w 1021399"/>
                <a:gd name="connsiteY10" fmla="*/ 2752094 h 2929648"/>
                <a:gd name="connsiteX11" fmla="*/ 65893 w 1021399"/>
                <a:gd name="connsiteY11" fmla="*/ 2796482 h 2929648"/>
                <a:gd name="connsiteX12" fmla="*/ 110281 w 1021399"/>
                <a:gd name="connsiteY12" fmla="*/ 2876381 h 2929648"/>
                <a:gd name="connsiteX13" fmla="*/ 136914 w 1021399"/>
                <a:gd name="connsiteY13" fmla="*/ 2911892 h 2929648"/>
                <a:gd name="connsiteX14" fmla="*/ 190180 w 1021399"/>
                <a:gd name="connsiteY14" fmla="*/ 2920770 h 2929648"/>
                <a:gd name="connsiteX15" fmla="*/ 216813 w 1021399"/>
                <a:gd name="connsiteY15" fmla="*/ 2929648 h 2929648"/>
                <a:gd name="connsiteX16" fmla="*/ 758351 w 1021399"/>
                <a:gd name="connsiteY16" fmla="*/ 2911892 h 2929648"/>
                <a:gd name="connsiteX17" fmla="*/ 811617 w 1021399"/>
                <a:gd name="connsiteY17" fmla="*/ 2867504 h 2929648"/>
                <a:gd name="connsiteX18" fmla="*/ 829372 w 1021399"/>
                <a:gd name="connsiteY18" fmla="*/ 2831993 h 2929648"/>
                <a:gd name="connsiteX19" fmla="*/ 882638 w 1021399"/>
                <a:gd name="connsiteY19" fmla="*/ 2672195 h 2929648"/>
                <a:gd name="connsiteX20" fmla="*/ 918149 w 1021399"/>
                <a:gd name="connsiteY20" fmla="*/ 2530152 h 2929648"/>
                <a:gd name="connsiteX21" fmla="*/ 944782 w 1021399"/>
                <a:gd name="connsiteY21" fmla="*/ 2299333 h 2929648"/>
                <a:gd name="connsiteX22" fmla="*/ 971415 w 1021399"/>
                <a:gd name="connsiteY22" fmla="*/ 2219434 h 2929648"/>
                <a:gd name="connsiteX23" fmla="*/ 998048 w 1021399"/>
                <a:gd name="connsiteY23" fmla="*/ 2121780 h 2929648"/>
                <a:gd name="connsiteX24" fmla="*/ 989170 w 1021399"/>
                <a:gd name="connsiteY24" fmla="*/ 1660141 h 2929648"/>
                <a:gd name="connsiteX25" fmla="*/ 962537 w 1021399"/>
                <a:gd name="connsiteY25" fmla="*/ 1624630 h 2929648"/>
                <a:gd name="connsiteX26" fmla="*/ 909271 w 1021399"/>
                <a:gd name="connsiteY26" fmla="*/ 1553609 h 2929648"/>
                <a:gd name="connsiteX27" fmla="*/ 891516 w 1021399"/>
                <a:gd name="connsiteY27" fmla="*/ 1509220 h 2929648"/>
                <a:gd name="connsiteX28" fmla="*/ 820495 w 1021399"/>
                <a:gd name="connsiteY28" fmla="*/ 1438199 h 2929648"/>
                <a:gd name="connsiteX29" fmla="*/ 784984 w 1021399"/>
                <a:gd name="connsiteY29" fmla="*/ 1367178 h 2929648"/>
                <a:gd name="connsiteX30" fmla="*/ 767229 w 1021399"/>
                <a:gd name="connsiteY30" fmla="*/ 1278401 h 2929648"/>
                <a:gd name="connsiteX31" fmla="*/ 713963 w 1021399"/>
                <a:gd name="connsiteY31" fmla="*/ 1145236 h 2929648"/>
                <a:gd name="connsiteX32" fmla="*/ 705085 w 1021399"/>
                <a:gd name="connsiteY32" fmla="*/ 1074214 h 2929648"/>
                <a:gd name="connsiteX33" fmla="*/ 696207 w 1021399"/>
                <a:gd name="connsiteY33" fmla="*/ 994315 h 2929648"/>
                <a:gd name="connsiteX34" fmla="*/ 678452 w 1021399"/>
                <a:gd name="connsiteY34" fmla="*/ 914416 h 2929648"/>
                <a:gd name="connsiteX35" fmla="*/ 669574 w 1021399"/>
                <a:gd name="connsiteY35" fmla="*/ 861150 h 2929648"/>
                <a:gd name="connsiteX36" fmla="*/ 660697 w 1021399"/>
                <a:gd name="connsiteY36" fmla="*/ 745741 h 2929648"/>
                <a:gd name="connsiteX37" fmla="*/ 642941 w 1021399"/>
                <a:gd name="connsiteY37" fmla="*/ 603698 h 2929648"/>
                <a:gd name="connsiteX38" fmla="*/ 651819 w 1021399"/>
                <a:gd name="connsiteY38" fmla="*/ 239714 h 2929648"/>
                <a:gd name="connsiteX39" fmla="*/ 669574 w 1021399"/>
                <a:gd name="connsiteY39" fmla="*/ 204203 h 2929648"/>
                <a:gd name="connsiteX40" fmla="*/ 705085 w 1021399"/>
                <a:gd name="connsiteY40" fmla="*/ 115426 h 2929648"/>
                <a:gd name="connsiteX41" fmla="*/ 687330 w 1021399"/>
                <a:gd name="connsiteY41" fmla="*/ 17772 h 2929648"/>
                <a:gd name="connsiteX42" fmla="*/ 500899 w 1021399"/>
                <a:gd name="connsiteY42" fmla="*/ 8894 h 2929648"/>
                <a:gd name="connsiteX43" fmla="*/ 403244 w 1021399"/>
                <a:gd name="connsiteY43" fmla="*/ 62160 h 2929648"/>
                <a:gd name="connsiteX44" fmla="*/ 332223 w 1021399"/>
                <a:gd name="connsiteY44" fmla="*/ 71038 h 2929648"/>
                <a:gd name="connsiteX45" fmla="*/ 296712 w 1021399"/>
                <a:gd name="connsiteY45" fmla="*/ 79915 h 2929648"/>
                <a:gd name="connsiteX46" fmla="*/ 234568 w 1021399"/>
                <a:gd name="connsiteY46" fmla="*/ 88793 h 2929648"/>
                <a:gd name="connsiteX47" fmla="*/ 172425 w 1021399"/>
                <a:gd name="connsiteY47" fmla="*/ 106548 h 2929648"/>
                <a:gd name="connsiteX48" fmla="*/ 128036 w 1021399"/>
                <a:gd name="connsiteY48" fmla="*/ 115426 h 2929648"/>
                <a:gd name="connsiteX49" fmla="*/ 36670 w 1021399"/>
                <a:gd name="connsiteY49" fmla="*/ 144001 h 2929648"/>
                <a:gd name="connsiteX0" fmla="*/ 36670 w 1021399"/>
                <a:gd name="connsiteY0" fmla="*/ 144001 h 2929648"/>
                <a:gd name="connsiteX1" fmla="*/ 6801 w 1021399"/>
                <a:gd name="connsiteY1" fmla="*/ 630331 h 2929648"/>
                <a:gd name="connsiteX2" fmla="*/ 26498 w 1021399"/>
                <a:gd name="connsiteY2" fmla="*/ 1056459 h 2929648"/>
                <a:gd name="connsiteX3" fmla="*/ 18268 w 1021399"/>
                <a:gd name="connsiteY3" fmla="*/ 1367178 h 2929648"/>
                <a:gd name="connsiteX4" fmla="*/ 512 w 1021399"/>
                <a:gd name="connsiteY4" fmla="*/ 1615752 h 2929648"/>
                <a:gd name="connsiteX5" fmla="*/ 39260 w 1021399"/>
                <a:gd name="connsiteY5" fmla="*/ 1784428 h 2929648"/>
                <a:gd name="connsiteX6" fmla="*/ 30382 w 1021399"/>
                <a:gd name="connsiteY6" fmla="*/ 1855449 h 2929648"/>
                <a:gd name="connsiteX7" fmla="*/ 3749 w 1021399"/>
                <a:gd name="connsiteY7" fmla="*/ 2263822 h 2929648"/>
                <a:gd name="connsiteX8" fmla="*/ 12627 w 1021399"/>
                <a:gd name="connsiteY8" fmla="*/ 2645562 h 2929648"/>
                <a:gd name="connsiteX9" fmla="*/ 30382 w 1021399"/>
                <a:gd name="connsiteY9" fmla="*/ 2698828 h 2929648"/>
                <a:gd name="connsiteX10" fmla="*/ 39260 w 1021399"/>
                <a:gd name="connsiteY10" fmla="*/ 2752094 h 2929648"/>
                <a:gd name="connsiteX11" fmla="*/ 65893 w 1021399"/>
                <a:gd name="connsiteY11" fmla="*/ 2796482 h 2929648"/>
                <a:gd name="connsiteX12" fmla="*/ 110281 w 1021399"/>
                <a:gd name="connsiteY12" fmla="*/ 2876381 h 2929648"/>
                <a:gd name="connsiteX13" fmla="*/ 136914 w 1021399"/>
                <a:gd name="connsiteY13" fmla="*/ 2911892 h 2929648"/>
                <a:gd name="connsiteX14" fmla="*/ 190180 w 1021399"/>
                <a:gd name="connsiteY14" fmla="*/ 2920770 h 2929648"/>
                <a:gd name="connsiteX15" fmla="*/ 216813 w 1021399"/>
                <a:gd name="connsiteY15" fmla="*/ 2929648 h 2929648"/>
                <a:gd name="connsiteX16" fmla="*/ 758351 w 1021399"/>
                <a:gd name="connsiteY16" fmla="*/ 2911892 h 2929648"/>
                <a:gd name="connsiteX17" fmla="*/ 811617 w 1021399"/>
                <a:gd name="connsiteY17" fmla="*/ 2867504 h 2929648"/>
                <a:gd name="connsiteX18" fmla="*/ 829372 w 1021399"/>
                <a:gd name="connsiteY18" fmla="*/ 2831993 h 2929648"/>
                <a:gd name="connsiteX19" fmla="*/ 882638 w 1021399"/>
                <a:gd name="connsiteY19" fmla="*/ 2672195 h 2929648"/>
                <a:gd name="connsiteX20" fmla="*/ 918149 w 1021399"/>
                <a:gd name="connsiteY20" fmla="*/ 2530152 h 2929648"/>
                <a:gd name="connsiteX21" fmla="*/ 944782 w 1021399"/>
                <a:gd name="connsiteY21" fmla="*/ 2299333 h 2929648"/>
                <a:gd name="connsiteX22" fmla="*/ 971415 w 1021399"/>
                <a:gd name="connsiteY22" fmla="*/ 2219434 h 2929648"/>
                <a:gd name="connsiteX23" fmla="*/ 998048 w 1021399"/>
                <a:gd name="connsiteY23" fmla="*/ 2121780 h 2929648"/>
                <a:gd name="connsiteX24" fmla="*/ 989170 w 1021399"/>
                <a:gd name="connsiteY24" fmla="*/ 1660141 h 2929648"/>
                <a:gd name="connsiteX25" fmla="*/ 962537 w 1021399"/>
                <a:gd name="connsiteY25" fmla="*/ 1624630 h 2929648"/>
                <a:gd name="connsiteX26" fmla="*/ 909271 w 1021399"/>
                <a:gd name="connsiteY26" fmla="*/ 1553609 h 2929648"/>
                <a:gd name="connsiteX27" fmla="*/ 891516 w 1021399"/>
                <a:gd name="connsiteY27" fmla="*/ 1509220 h 2929648"/>
                <a:gd name="connsiteX28" fmla="*/ 820495 w 1021399"/>
                <a:gd name="connsiteY28" fmla="*/ 1438199 h 2929648"/>
                <a:gd name="connsiteX29" fmla="*/ 784984 w 1021399"/>
                <a:gd name="connsiteY29" fmla="*/ 1367178 h 2929648"/>
                <a:gd name="connsiteX30" fmla="*/ 767229 w 1021399"/>
                <a:gd name="connsiteY30" fmla="*/ 1278401 h 2929648"/>
                <a:gd name="connsiteX31" fmla="*/ 713963 w 1021399"/>
                <a:gd name="connsiteY31" fmla="*/ 1145236 h 2929648"/>
                <a:gd name="connsiteX32" fmla="*/ 705085 w 1021399"/>
                <a:gd name="connsiteY32" fmla="*/ 1074214 h 2929648"/>
                <a:gd name="connsiteX33" fmla="*/ 696207 w 1021399"/>
                <a:gd name="connsiteY33" fmla="*/ 994315 h 2929648"/>
                <a:gd name="connsiteX34" fmla="*/ 678452 w 1021399"/>
                <a:gd name="connsiteY34" fmla="*/ 914416 h 2929648"/>
                <a:gd name="connsiteX35" fmla="*/ 669574 w 1021399"/>
                <a:gd name="connsiteY35" fmla="*/ 861150 h 2929648"/>
                <a:gd name="connsiteX36" fmla="*/ 660697 w 1021399"/>
                <a:gd name="connsiteY36" fmla="*/ 745741 h 2929648"/>
                <a:gd name="connsiteX37" fmla="*/ 642941 w 1021399"/>
                <a:gd name="connsiteY37" fmla="*/ 603698 h 2929648"/>
                <a:gd name="connsiteX38" fmla="*/ 651819 w 1021399"/>
                <a:gd name="connsiteY38" fmla="*/ 239714 h 2929648"/>
                <a:gd name="connsiteX39" fmla="*/ 669574 w 1021399"/>
                <a:gd name="connsiteY39" fmla="*/ 204203 h 2929648"/>
                <a:gd name="connsiteX40" fmla="*/ 705085 w 1021399"/>
                <a:gd name="connsiteY40" fmla="*/ 115426 h 2929648"/>
                <a:gd name="connsiteX41" fmla="*/ 687330 w 1021399"/>
                <a:gd name="connsiteY41" fmla="*/ 17772 h 2929648"/>
                <a:gd name="connsiteX42" fmla="*/ 500899 w 1021399"/>
                <a:gd name="connsiteY42" fmla="*/ 8894 h 2929648"/>
                <a:gd name="connsiteX43" fmla="*/ 403244 w 1021399"/>
                <a:gd name="connsiteY43" fmla="*/ 62160 h 2929648"/>
                <a:gd name="connsiteX44" fmla="*/ 332223 w 1021399"/>
                <a:gd name="connsiteY44" fmla="*/ 71038 h 2929648"/>
                <a:gd name="connsiteX45" fmla="*/ 296712 w 1021399"/>
                <a:gd name="connsiteY45" fmla="*/ 79915 h 2929648"/>
                <a:gd name="connsiteX46" fmla="*/ 234568 w 1021399"/>
                <a:gd name="connsiteY46" fmla="*/ 88793 h 2929648"/>
                <a:gd name="connsiteX47" fmla="*/ 172425 w 1021399"/>
                <a:gd name="connsiteY47" fmla="*/ 106548 h 2929648"/>
                <a:gd name="connsiteX48" fmla="*/ 120416 w 1021399"/>
                <a:gd name="connsiteY48" fmla="*/ 100186 h 2929648"/>
                <a:gd name="connsiteX49" fmla="*/ 36670 w 1021399"/>
                <a:gd name="connsiteY49" fmla="*/ 144001 h 292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021399" h="2929648">
                  <a:moveTo>
                    <a:pt x="36670" y="144001"/>
                  </a:moveTo>
                  <a:cubicBezTo>
                    <a:pt x="17734" y="232358"/>
                    <a:pt x="8496" y="478255"/>
                    <a:pt x="6801" y="630331"/>
                  </a:cubicBezTo>
                  <a:cubicBezTo>
                    <a:pt x="5106" y="782407"/>
                    <a:pt x="24587" y="933651"/>
                    <a:pt x="26498" y="1056459"/>
                  </a:cubicBezTo>
                  <a:cubicBezTo>
                    <a:pt x="28409" y="1179267"/>
                    <a:pt x="11009" y="1243804"/>
                    <a:pt x="18268" y="1367178"/>
                  </a:cubicBezTo>
                  <a:cubicBezTo>
                    <a:pt x="12349" y="1450036"/>
                    <a:pt x="-2987" y="1546210"/>
                    <a:pt x="512" y="1615752"/>
                  </a:cubicBezTo>
                  <a:cubicBezTo>
                    <a:pt x="4011" y="1685294"/>
                    <a:pt x="34282" y="1744479"/>
                    <a:pt x="39260" y="1784428"/>
                  </a:cubicBezTo>
                  <a:cubicBezTo>
                    <a:pt x="44238" y="1824377"/>
                    <a:pt x="32144" y="1831656"/>
                    <a:pt x="30382" y="1855449"/>
                  </a:cubicBezTo>
                  <a:cubicBezTo>
                    <a:pt x="20305" y="1991490"/>
                    <a:pt x="12627" y="2127698"/>
                    <a:pt x="3749" y="2263822"/>
                  </a:cubicBezTo>
                  <a:cubicBezTo>
                    <a:pt x="6708" y="2391069"/>
                    <a:pt x="4849" y="2518519"/>
                    <a:pt x="12627" y="2645562"/>
                  </a:cubicBezTo>
                  <a:cubicBezTo>
                    <a:pt x="13771" y="2664243"/>
                    <a:pt x="25843" y="2680671"/>
                    <a:pt x="30382" y="2698828"/>
                  </a:cubicBezTo>
                  <a:cubicBezTo>
                    <a:pt x="34748" y="2716291"/>
                    <a:pt x="33108" y="2735177"/>
                    <a:pt x="39260" y="2752094"/>
                  </a:cubicBezTo>
                  <a:cubicBezTo>
                    <a:pt x="45157" y="2768310"/>
                    <a:pt x="57513" y="2781398"/>
                    <a:pt x="65893" y="2796482"/>
                  </a:cubicBezTo>
                  <a:cubicBezTo>
                    <a:pt x="94101" y="2847256"/>
                    <a:pt x="73272" y="2820867"/>
                    <a:pt x="110281" y="2876381"/>
                  </a:cubicBezTo>
                  <a:cubicBezTo>
                    <a:pt x="118488" y="2888692"/>
                    <a:pt x="123980" y="2904706"/>
                    <a:pt x="136914" y="2911892"/>
                  </a:cubicBezTo>
                  <a:cubicBezTo>
                    <a:pt x="152649" y="2920634"/>
                    <a:pt x="172608" y="2916865"/>
                    <a:pt x="190180" y="2920770"/>
                  </a:cubicBezTo>
                  <a:cubicBezTo>
                    <a:pt x="199315" y="2922800"/>
                    <a:pt x="207935" y="2926689"/>
                    <a:pt x="216813" y="2929648"/>
                  </a:cubicBezTo>
                  <a:cubicBezTo>
                    <a:pt x="397326" y="2923729"/>
                    <a:pt x="578719" y="2930660"/>
                    <a:pt x="758351" y="2911892"/>
                  </a:cubicBezTo>
                  <a:cubicBezTo>
                    <a:pt x="781338" y="2909490"/>
                    <a:pt x="796262" y="2884778"/>
                    <a:pt x="811617" y="2867504"/>
                  </a:cubicBezTo>
                  <a:cubicBezTo>
                    <a:pt x="820409" y="2857613"/>
                    <a:pt x="824849" y="2844430"/>
                    <a:pt x="829372" y="2831993"/>
                  </a:cubicBezTo>
                  <a:cubicBezTo>
                    <a:pt x="848560" y="2779226"/>
                    <a:pt x="866795" y="2726061"/>
                    <a:pt x="882638" y="2672195"/>
                  </a:cubicBezTo>
                  <a:cubicBezTo>
                    <a:pt x="896409" y="2625373"/>
                    <a:pt x="906312" y="2577500"/>
                    <a:pt x="918149" y="2530152"/>
                  </a:cubicBezTo>
                  <a:cubicBezTo>
                    <a:pt x="927027" y="2453212"/>
                    <a:pt x="931696" y="2375670"/>
                    <a:pt x="944782" y="2299333"/>
                  </a:cubicBezTo>
                  <a:cubicBezTo>
                    <a:pt x="949525" y="2271663"/>
                    <a:pt x="963348" y="2246324"/>
                    <a:pt x="971415" y="2219434"/>
                  </a:cubicBezTo>
                  <a:cubicBezTo>
                    <a:pt x="981110" y="2187117"/>
                    <a:pt x="989170" y="2154331"/>
                    <a:pt x="998048" y="2121780"/>
                  </a:cubicBezTo>
                  <a:cubicBezTo>
                    <a:pt x="1006747" y="1943455"/>
                    <a:pt x="1050737" y="1814058"/>
                    <a:pt x="989170" y="1660141"/>
                  </a:cubicBezTo>
                  <a:cubicBezTo>
                    <a:pt x="983675" y="1646403"/>
                    <a:pt x="971022" y="1636752"/>
                    <a:pt x="962537" y="1624630"/>
                  </a:cubicBezTo>
                  <a:cubicBezTo>
                    <a:pt x="915693" y="1557708"/>
                    <a:pt x="944741" y="1589077"/>
                    <a:pt x="909271" y="1553609"/>
                  </a:cubicBezTo>
                  <a:cubicBezTo>
                    <a:pt x="903353" y="1538813"/>
                    <a:pt x="901232" y="1521851"/>
                    <a:pt x="891516" y="1509220"/>
                  </a:cubicBezTo>
                  <a:cubicBezTo>
                    <a:pt x="871103" y="1482683"/>
                    <a:pt x="835468" y="1468144"/>
                    <a:pt x="820495" y="1438199"/>
                  </a:cubicBezTo>
                  <a:lnTo>
                    <a:pt x="784984" y="1367178"/>
                  </a:lnTo>
                  <a:cubicBezTo>
                    <a:pt x="779066" y="1337586"/>
                    <a:pt x="775306" y="1307478"/>
                    <a:pt x="767229" y="1278401"/>
                  </a:cubicBezTo>
                  <a:cubicBezTo>
                    <a:pt x="758139" y="1245676"/>
                    <a:pt x="727865" y="1177674"/>
                    <a:pt x="713963" y="1145236"/>
                  </a:cubicBezTo>
                  <a:cubicBezTo>
                    <a:pt x="711004" y="1121562"/>
                    <a:pt x="707873" y="1097909"/>
                    <a:pt x="705085" y="1074214"/>
                  </a:cubicBezTo>
                  <a:cubicBezTo>
                    <a:pt x="701954" y="1047601"/>
                    <a:pt x="700612" y="1020747"/>
                    <a:pt x="696207" y="994315"/>
                  </a:cubicBezTo>
                  <a:cubicBezTo>
                    <a:pt x="691722" y="967404"/>
                    <a:pt x="683803" y="941169"/>
                    <a:pt x="678452" y="914416"/>
                  </a:cubicBezTo>
                  <a:cubicBezTo>
                    <a:pt x="674922" y="896765"/>
                    <a:pt x="672533" y="878905"/>
                    <a:pt x="669574" y="861150"/>
                  </a:cubicBezTo>
                  <a:cubicBezTo>
                    <a:pt x="666615" y="822680"/>
                    <a:pt x="664667" y="784119"/>
                    <a:pt x="660697" y="745741"/>
                  </a:cubicBezTo>
                  <a:cubicBezTo>
                    <a:pt x="655787" y="698278"/>
                    <a:pt x="643778" y="651407"/>
                    <a:pt x="642941" y="603698"/>
                  </a:cubicBezTo>
                  <a:cubicBezTo>
                    <a:pt x="640812" y="482353"/>
                    <a:pt x="643746" y="360809"/>
                    <a:pt x="651819" y="239714"/>
                  </a:cubicBezTo>
                  <a:cubicBezTo>
                    <a:pt x="652699" y="226509"/>
                    <a:pt x="664361" y="216367"/>
                    <a:pt x="669574" y="204203"/>
                  </a:cubicBezTo>
                  <a:cubicBezTo>
                    <a:pt x="682129" y="174908"/>
                    <a:pt x="705085" y="115426"/>
                    <a:pt x="705085" y="115426"/>
                  </a:cubicBezTo>
                  <a:cubicBezTo>
                    <a:pt x="699167" y="82875"/>
                    <a:pt x="708701" y="43029"/>
                    <a:pt x="687330" y="17772"/>
                  </a:cubicBezTo>
                  <a:cubicBezTo>
                    <a:pt x="659631" y="-14963"/>
                    <a:pt x="521009" y="7218"/>
                    <a:pt x="500899" y="8894"/>
                  </a:cubicBezTo>
                  <a:cubicBezTo>
                    <a:pt x="467747" y="30995"/>
                    <a:pt x="442523" y="53096"/>
                    <a:pt x="403244" y="62160"/>
                  </a:cubicBezTo>
                  <a:cubicBezTo>
                    <a:pt x="379997" y="67525"/>
                    <a:pt x="355756" y="67116"/>
                    <a:pt x="332223" y="71038"/>
                  </a:cubicBezTo>
                  <a:cubicBezTo>
                    <a:pt x="320188" y="73044"/>
                    <a:pt x="308716" y="77732"/>
                    <a:pt x="296712" y="79915"/>
                  </a:cubicBezTo>
                  <a:cubicBezTo>
                    <a:pt x="276125" y="83658"/>
                    <a:pt x="255155" y="85050"/>
                    <a:pt x="234568" y="88793"/>
                  </a:cubicBezTo>
                  <a:cubicBezTo>
                    <a:pt x="173695" y="99861"/>
                    <a:pt x="223123" y="93874"/>
                    <a:pt x="172425" y="106548"/>
                  </a:cubicBezTo>
                  <a:cubicBezTo>
                    <a:pt x="157786" y="110208"/>
                    <a:pt x="135212" y="97227"/>
                    <a:pt x="120416" y="100186"/>
                  </a:cubicBezTo>
                  <a:cubicBezTo>
                    <a:pt x="64503" y="128142"/>
                    <a:pt x="55606" y="55644"/>
                    <a:pt x="36670" y="1440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EA063500-7EE6-F36D-4EF4-952ED1038378}"/>
                </a:ext>
              </a:extLst>
            </p:cNvPr>
            <p:cNvSpPr/>
            <p:nvPr/>
          </p:nvSpPr>
          <p:spPr>
            <a:xfrm>
              <a:off x="3648722" y="3835153"/>
              <a:ext cx="2450237" cy="3284820"/>
            </a:xfrm>
            <a:custGeom>
              <a:avLst/>
              <a:gdLst>
                <a:gd name="connsiteX0" fmla="*/ 97655 w 2450237"/>
                <a:gd name="connsiteY0" fmla="*/ 0 h 3036164"/>
                <a:gd name="connsiteX1" fmla="*/ 248575 w 2450237"/>
                <a:gd name="connsiteY1" fmla="*/ 53267 h 3036164"/>
                <a:gd name="connsiteX2" fmla="*/ 292963 w 2450237"/>
                <a:gd name="connsiteY2" fmla="*/ 62144 h 3036164"/>
                <a:gd name="connsiteX3" fmla="*/ 408373 w 2450237"/>
                <a:gd name="connsiteY3" fmla="*/ 106533 h 3036164"/>
                <a:gd name="connsiteX4" fmla="*/ 976544 w 2450237"/>
                <a:gd name="connsiteY4" fmla="*/ 186432 h 3036164"/>
                <a:gd name="connsiteX5" fmla="*/ 1038688 w 2450237"/>
                <a:gd name="connsiteY5" fmla="*/ 319597 h 3036164"/>
                <a:gd name="connsiteX6" fmla="*/ 1047565 w 2450237"/>
                <a:gd name="connsiteY6" fmla="*/ 372863 h 3036164"/>
                <a:gd name="connsiteX7" fmla="*/ 1074198 w 2450237"/>
                <a:gd name="connsiteY7" fmla="*/ 559294 h 3036164"/>
                <a:gd name="connsiteX8" fmla="*/ 1083076 w 2450237"/>
                <a:gd name="connsiteY8" fmla="*/ 665826 h 3036164"/>
                <a:gd name="connsiteX9" fmla="*/ 1100831 w 2450237"/>
                <a:gd name="connsiteY9" fmla="*/ 710214 h 3036164"/>
                <a:gd name="connsiteX10" fmla="*/ 1109709 w 2450237"/>
                <a:gd name="connsiteY10" fmla="*/ 754602 h 3036164"/>
                <a:gd name="connsiteX11" fmla="*/ 1127464 w 2450237"/>
                <a:gd name="connsiteY11" fmla="*/ 807868 h 3036164"/>
                <a:gd name="connsiteX12" fmla="*/ 1136342 w 2450237"/>
                <a:gd name="connsiteY12" fmla="*/ 843379 h 3036164"/>
                <a:gd name="connsiteX13" fmla="*/ 1171853 w 2450237"/>
                <a:gd name="connsiteY13" fmla="*/ 985422 h 3036164"/>
                <a:gd name="connsiteX14" fmla="*/ 1207363 w 2450237"/>
                <a:gd name="connsiteY14" fmla="*/ 1136342 h 3036164"/>
                <a:gd name="connsiteX15" fmla="*/ 1216241 w 2450237"/>
                <a:gd name="connsiteY15" fmla="*/ 1198486 h 3036164"/>
                <a:gd name="connsiteX16" fmla="*/ 1260629 w 2450237"/>
                <a:gd name="connsiteY16" fmla="*/ 1287263 h 3036164"/>
                <a:gd name="connsiteX17" fmla="*/ 1278385 w 2450237"/>
                <a:gd name="connsiteY17" fmla="*/ 1305018 h 3036164"/>
                <a:gd name="connsiteX18" fmla="*/ 1296140 w 2450237"/>
                <a:gd name="connsiteY18" fmla="*/ 1349406 h 3036164"/>
                <a:gd name="connsiteX19" fmla="*/ 1367161 w 2450237"/>
                <a:gd name="connsiteY19" fmla="*/ 1411550 h 3036164"/>
                <a:gd name="connsiteX20" fmla="*/ 1482571 w 2450237"/>
                <a:gd name="connsiteY20" fmla="*/ 1526960 h 3036164"/>
                <a:gd name="connsiteX21" fmla="*/ 1571348 w 2450237"/>
                <a:gd name="connsiteY21" fmla="*/ 1633492 h 3036164"/>
                <a:gd name="connsiteX22" fmla="*/ 1615736 w 2450237"/>
                <a:gd name="connsiteY22" fmla="*/ 1642369 h 3036164"/>
                <a:gd name="connsiteX23" fmla="*/ 1775534 w 2450237"/>
                <a:gd name="connsiteY23" fmla="*/ 1686758 h 3036164"/>
                <a:gd name="connsiteX24" fmla="*/ 1828800 w 2450237"/>
                <a:gd name="connsiteY24" fmla="*/ 1713391 h 3036164"/>
                <a:gd name="connsiteX25" fmla="*/ 1908699 w 2450237"/>
                <a:gd name="connsiteY25" fmla="*/ 1811045 h 3036164"/>
                <a:gd name="connsiteX26" fmla="*/ 2024109 w 2450237"/>
                <a:gd name="connsiteY26" fmla="*/ 1988599 h 3036164"/>
                <a:gd name="connsiteX27" fmla="*/ 2059620 w 2450237"/>
                <a:gd name="connsiteY27" fmla="*/ 2112886 h 3036164"/>
                <a:gd name="connsiteX28" fmla="*/ 2068497 w 2450237"/>
                <a:gd name="connsiteY28" fmla="*/ 2175030 h 3036164"/>
                <a:gd name="connsiteX29" fmla="*/ 2112886 w 2450237"/>
                <a:gd name="connsiteY29" fmla="*/ 2325950 h 3036164"/>
                <a:gd name="connsiteX30" fmla="*/ 2130641 w 2450237"/>
                <a:gd name="connsiteY30" fmla="*/ 2370338 h 3036164"/>
                <a:gd name="connsiteX31" fmla="*/ 2157274 w 2450237"/>
                <a:gd name="connsiteY31" fmla="*/ 2405849 h 3036164"/>
                <a:gd name="connsiteX32" fmla="*/ 2183907 w 2450237"/>
                <a:gd name="connsiteY32" fmla="*/ 2459115 h 3036164"/>
                <a:gd name="connsiteX33" fmla="*/ 2219418 w 2450237"/>
                <a:gd name="connsiteY33" fmla="*/ 2485748 h 3036164"/>
                <a:gd name="connsiteX34" fmla="*/ 2272684 w 2450237"/>
                <a:gd name="connsiteY34" fmla="*/ 2547892 h 3036164"/>
                <a:gd name="connsiteX35" fmla="*/ 2308195 w 2450237"/>
                <a:gd name="connsiteY35" fmla="*/ 2583402 h 3036164"/>
                <a:gd name="connsiteX36" fmla="*/ 2450237 w 2450237"/>
                <a:gd name="connsiteY36" fmla="*/ 2778711 h 3036164"/>
                <a:gd name="connsiteX37" fmla="*/ 2379216 w 2450237"/>
                <a:gd name="connsiteY37" fmla="*/ 2965142 h 3036164"/>
                <a:gd name="connsiteX38" fmla="*/ 1882066 w 2450237"/>
                <a:gd name="connsiteY38" fmla="*/ 3036164 h 3036164"/>
                <a:gd name="connsiteX39" fmla="*/ 523783 w 2450237"/>
                <a:gd name="connsiteY39" fmla="*/ 2982898 h 3036164"/>
                <a:gd name="connsiteX40" fmla="*/ 381740 w 2450237"/>
                <a:gd name="connsiteY40" fmla="*/ 2920754 h 3036164"/>
                <a:gd name="connsiteX41" fmla="*/ 213064 w 2450237"/>
                <a:gd name="connsiteY41" fmla="*/ 2823100 h 3036164"/>
                <a:gd name="connsiteX42" fmla="*/ 150921 w 2450237"/>
                <a:gd name="connsiteY42" fmla="*/ 2778711 h 3036164"/>
                <a:gd name="connsiteX43" fmla="*/ 79899 w 2450237"/>
                <a:gd name="connsiteY43" fmla="*/ 2734323 h 3036164"/>
                <a:gd name="connsiteX44" fmla="*/ 35511 w 2450237"/>
                <a:gd name="connsiteY44" fmla="*/ 2583402 h 3036164"/>
                <a:gd name="connsiteX45" fmla="*/ 26633 w 2450237"/>
                <a:gd name="connsiteY45" fmla="*/ 2423604 h 3036164"/>
                <a:gd name="connsiteX46" fmla="*/ 0 w 2450237"/>
                <a:gd name="connsiteY46" fmla="*/ 2281562 h 3036164"/>
                <a:gd name="connsiteX47" fmla="*/ 8878 w 2450237"/>
                <a:gd name="connsiteY47" fmla="*/ 1376039 h 3036164"/>
                <a:gd name="connsiteX48" fmla="*/ 44389 w 2450237"/>
                <a:gd name="connsiteY48" fmla="*/ 1198486 h 3036164"/>
                <a:gd name="connsiteX49" fmla="*/ 79899 w 2450237"/>
                <a:gd name="connsiteY49" fmla="*/ 896645 h 3036164"/>
                <a:gd name="connsiteX50" fmla="*/ 97655 w 2450237"/>
                <a:gd name="connsiteY50" fmla="*/ 390618 h 3036164"/>
                <a:gd name="connsiteX51" fmla="*/ 115410 w 2450237"/>
                <a:gd name="connsiteY51" fmla="*/ 319597 h 3036164"/>
                <a:gd name="connsiteX52" fmla="*/ 124288 w 2450237"/>
                <a:gd name="connsiteY52" fmla="*/ 275208 h 3036164"/>
                <a:gd name="connsiteX53" fmla="*/ 97655 w 2450237"/>
                <a:gd name="connsiteY53" fmla="*/ 0 h 303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450237" h="3036164">
                  <a:moveTo>
                    <a:pt x="97655" y="0"/>
                  </a:moveTo>
                  <a:cubicBezTo>
                    <a:pt x="147962" y="17756"/>
                    <a:pt x="197738" y="37092"/>
                    <a:pt x="248575" y="53267"/>
                  </a:cubicBezTo>
                  <a:cubicBezTo>
                    <a:pt x="262954" y="57842"/>
                    <a:pt x="278953" y="56540"/>
                    <a:pt x="292963" y="62144"/>
                  </a:cubicBezTo>
                  <a:cubicBezTo>
                    <a:pt x="386709" y="99642"/>
                    <a:pt x="280403" y="86982"/>
                    <a:pt x="408373" y="106533"/>
                  </a:cubicBezTo>
                  <a:cubicBezTo>
                    <a:pt x="597433" y="135417"/>
                    <a:pt x="787154" y="159799"/>
                    <a:pt x="976544" y="186432"/>
                  </a:cubicBezTo>
                  <a:cubicBezTo>
                    <a:pt x="1009214" y="240882"/>
                    <a:pt x="1015906" y="246695"/>
                    <a:pt x="1038688" y="319597"/>
                  </a:cubicBezTo>
                  <a:cubicBezTo>
                    <a:pt x="1044057" y="336778"/>
                    <a:pt x="1044927" y="355057"/>
                    <a:pt x="1047565" y="372863"/>
                  </a:cubicBezTo>
                  <a:cubicBezTo>
                    <a:pt x="1056764" y="434960"/>
                    <a:pt x="1066644" y="496976"/>
                    <a:pt x="1074198" y="559294"/>
                  </a:cubicBezTo>
                  <a:cubicBezTo>
                    <a:pt x="1078486" y="594669"/>
                    <a:pt x="1076883" y="630734"/>
                    <a:pt x="1083076" y="665826"/>
                  </a:cubicBezTo>
                  <a:cubicBezTo>
                    <a:pt x="1085845" y="681519"/>
                    <a:pt x="1096252" y="694950"/>
                    <a:pt x="1100831" y="710214"/>
                  </a:cubicBezTo>
                  <a:cubicBezTo>
                    <a:pt x="1105167" y="724667"/>
                    <a:pt x="1105739" y="740045"/>
                    <a:pt x="1109709" y="754602"/>
                  </a:cubicBezTo>
                  <a:cubicBezTo>
                    <a:pt x="1114633" y="772658"/>
                    <a:pt x="1122086" y="789942"/>
                    <a:pt x="1127464" y="807868"/>
                  </a:cubicBezTo>
                  <a:cubicBezTo>
                    <a:pt x="1130970" y="819555"/>
                    <a:pt x="1133132" y="831608"/>
                    <a:pt x="1136342" y="843379"/>
                  </a:cubicBezTo>
                  <a:cubicBezTo>
                    <a:pt x="1166641" y="954477"/>
                    <a:pt x="1143029" y="855718"/>
                    <a:pt x="1171853" y="985422"/>
                  </a:cubicBezTo>
                  <a:cubicBezTo>
                    <a:pt x="1193481" y="1223344"/>
                    <a:pt x="1159460" y="980659"/>
                    <a:pt x="1207363" y="1136342"/>
                  </a:cubicBezTo>
                  <a:cubicBezTo>
                    <a:pt x="1213517" y="1156342"/>
                    <a:pt x="1212137" y="1177967"/>
                    <a:pt x="1216241" y="1198486"/>
                  </a:cubicBezTo>
                  <a:cubicBezTo>
                    <a:pt x="1222154" y="1228050"/>
                    <a:pt x="1247271" y="1267226"/>
                    <a:pt x="1260629" y="1287263"/>
                  </a:cubicBezTo>
                  <a:cubicBezTo>
                    <a:pt x="1265272" y="1294227"/>
                    <a:pt x="1272466" y="1299100"/>
                    <a:pt x="1278385" y="1305018"/>
                  </a:cubicBezTo>
                  <a:cubicBezTo>
                    <a:pt x="1284303" y="1319814"/>
                    <a:pt x="1287300" y="1336147"/>
                    <a:pt x="1296140" y="1349406"/>
                  </a:cubicBezTo>
                  <a:cubicBezTo>
                    <a:pt x="1319906" y="1385055"/>
                    <a:pt x="1337887" y="1383998"/>
                    <a:pt x="1367161" y="1411550"/>
                  </a:cubicBezTo>
                  <a:cubicBezTo>
                    <a:pt x="1406778" y="1448837"/>
                    <a:pt x="1458239" y="1478299"/>
                    <a:pt x="1482571" y="1526960"/>
                  </a:cubicBezTo>
                  <a:cubicBezTo>
                    <a:pt x="1507824" y="1577462"/>
                    <a:pt x="1509884" y="1590940"/>
                    <a:pt x="1571348" y="1633492"/>
                  </a:cubicBezTo>
                  <a:cubicBezTo>
                    <a:pt x="1583754" y="1642081"/>
                    <a:pt x="1601048" y="1638913"/>
                    <a:pt x="1615736" y="1642369"/>
                  </a:cubicBezTo>
                  <a:cubicBezTo>
                    <a:pt x="1651256" y="1650726"/>
                    <a:pt x="1733136" y="1669092"/>
                    <a:pt x="1775534" y="1686758"/>
                  </a:cubicBezTo>
                  <a:cubicBezTo>
                    <a:pt x="1793858" y="1694393"/>
                    <a:pt x="1812919" y="1701480"/>
                    <a:pt x="1828800" y="1713391"/>
                  </a:cubicBezTo>
                  <a:cubicBezTo>
                    <a:pt x="1881502" y="1752917"/>
                    <a:pt x="1877919" y="1762952"/>
                    <a:pt x="1908699" y="1811045"/>
                  </a:cubicBezTo>
                  <a:cubicBezTo>
                    <a:pt x="1946750" y="1870500"/>
                    <a:pt x="2024109" y="1988599"/>
                    <a:pt x="2024109" y="1988599"/>
                  </a:cubicBezTo>
                  <a:cubicBezTo>
                    <a:pt x="2035946" y="2030028"/>
                    <a:pt x="2049640" y="2070971"/>
                    <a:pt x="2059620" y="2112886"/>
                  </a:cubicBezTo>
                  <a:cubicBezTo>
                    <a:pt x="2064467" y="2133242"/>
                    <a:pt x="2063422" y="2154730"/>
                    <a:pt x="2068497" y="2175030"/>
                  </a:cubicBezTo>
                  <a:cubicBezTo>
                    <a:pt x="2081215" y="2225902"/>
                    <a:pt x="2096987" y="2275981"/>
                    <a:pt x="2112886" y="2325950"/>
                  </a:cubicBezTo>
                  <a:cubicBezTo>
                    <a:pt x="2117718" y="2341136"/>
                    <a:pt x="2122902" y="2356408"/>
                    <a:pt x="2130641" y="2370338"/>
                  </a:cubicBezTo>
                  <a:cubicBezTo>
                    <a:pt x="2137827" y="2383272"/>
                    <a:pt x="2149661" y="2393161"/>
                    <a:pt x="2157274" y="2405849"/>
                  </a:cubicBezTo>
                  <a:cubicBezTo>
                    <a:pt x="2167487" y="2422871"/>
                    <a:pt x="2171720" y="2443446"/>
                    <a:pt x="2183907" y="2459115"/>
                  </a:cubicBezTo>
                  <a:cubicBezTo>
                    <a:pt x="2192991" y="2470794"/>
                    <a:pt x="2208956" y="2475286"/>
                    <a:pt x="2219418" y="2485748"/>
                  </a:cubicBezTo>
                  <a:cubicBezTo>
                    <a:pt x="2238710" y="2505040"/>
                    <a:pt x="2254332" y="2527704"/>
                    <a:pt x="2272684" y="2547892"/>
                  </a:cubicBezTo>
                  <a:cubicBezTo>
                    <a:pt x="2283944" y="2560278"/>
                    <a:pt x="2297989" y="2570134"/>
                    <a:pt x="2308195" y="2583402"/>
                  </a:cubicBezTo>
                  <a:cubicBezTo>
                    <a:pt x="2357276" y="2647208"/>
                    <a:pt x="2450237" y="2778711"/>
                    <a:pt x="2450237" y="2778711"/>
                  </a:cubicBezTo>
                  <a:cubicBezTo>
                    <a:pt x="2426563" y="2840855"/>
                    <a:pt x="2433126" y="2926207"/>
                    <a:pt x="2379216" y="2965142"/>
                  </a:cubicBezTo>
                  <a:cubicBezTo>
                    <a:pt x="2340821" y="2992872"/>
                    <a:pt x="1925020" y="3031562"/>
                    <a:pt x="1882066" y="3036164"/>
                  </a:cubicBezTo>
                  <a:lnTo>
                    <a:pt x="523783" y="2982898"/>
                  </a:lnTo>
                  <a:cubicBezTo>
                    <a:pt x="449647" y="2978805"/>
                    <a:pt x="436483" y="2953599"/>
                    <a:pt x="381740" y="2920754"/>
                  </a:cubicBezTo>
                  <a:cubicBezTo>
                    <a:pt x="326030" y="2887328"/>
                    <a:pt x="265930" y="2860863"/>
                    <a:pt x="213064" y="2823100"/>
                  </a:cubicBezTo>
                  <a:cubicBezTo>
                    <a:pt x="192350" y="2808304"/>
                    <a:pt x="172397" y="2792378"/>
                    <a:pt x="150921" y="2778711"/>
                  </a:cubicBezTo>
                  <a:cubicBezTo>
                    <a:pt x="43667" y="2710458"/>
                    <a:pt x="191413" y="2817957"/>
                    <a:pt x="79899" y="2734323"/>
                  </a:cubicBezTo>
                  <a:cubicBezTo>
                    <a:pt x="64452" y="2687980"/>
                    <a:pt x="41109" y="2619229"/>
                    <a:pt x="35511" y="2583402"/>
                  </a:cubicBezTo>
                  <a:cubicBezTo>
                    <a:pt x="27275" y="2530693"/>
                    <a:pt x="32866" y="2476587"/>
                    <a:pt x="26633" y="2423604"/>
                  </a:cubicBezTo>
                  <a:cubicBezTo>
                    <a:pt x="21004" y="2375762"/>
                    <a:pt x="8878" y="2328909"/>
                    <a:pt x="0" y="2281562"/>
                  </a:cubicBezTo>
                  <a:cubicBezTo>
                    <a:pt x="2959" y="1979721"/>
                    <a:pt x="-3483" y="1677641"/>
                    <a:pt x="8878" y="1376039"/>
                  </a:cubicBezTo>
                  <a:cubicBezTo>
                    <a:pt x="11350" y="1315733"/>
                    <a:pt x="36306" y="1258299"/>
                    <a:pt x="44389" y="1198486"/>
                  </a:cubicBezTo>
                  <a:cubicBezTo>
                    <a:pt x="122051" y="623784"/>
                    <a:pt x="-22179" y="1475088"/>
                    <a:pt x="79899" y="896645"/>
                  </a:cubicBezTo>
                  <a:cubicBezTo>
                    <a:pt x="85818" y="727969"/>
                    <a:pt x="87288" y="559079"/>
                    <a:pt x="97655" y="390618"/>
                  </a:cubicBezTo>
                  <a:cubicBezTo>
                    <a:pt x="99154" y="366262"/>
                    <a:pt x="109923" y="343374"/>
                    <a:pt x="115410" y="319597"/>
                  </a:cubicBezTo>
                  <a:cubicBezTo>
                    <a:pt x="118803" y="304894"/>
                    <a:pt x="121329" y="290004"/>
                    <a:pt x="124288" y="275208"/>
                  </a:cubicBezTo>
                  <a:lnTo>
                    <a:pt x="9765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3826251C-5AEF-51CA-B600-DD7635AD3831}"/>
                </a:ext>
              </a:extLst>
            </p:cNvPr>
            <p:cNvSpPr/>
            <p:nvPr/>
          </p:nvSpPr>
          <p:spPr>
            <a:xfrm>
              <a:off x="4598633" y="3843671"/>
              <a:ext cx="2902998" cy="1944644"/>
            </a:xfrm>
            <a:custGeom>
              <a:avLst/>
              <a:gdLst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86757 w 2902998"/>
                <a:gd name="connsiteY59" fmla="*/ 639552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64168 w 2902998"/>
                <a:gd name="connsiteY60" fmla="*/ 71560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48070 w 2902998"/>
                <a:gd name="connsiteY18" fmla="*/ 1749261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567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02998" h="1944644">
                  <a:moveTo>
                    <a:pt x="0" y="160158"/>
                  </a:moveTo>
                  <a:cubicBezTo>
                    <a:pt x="5918" y="180873"/>
                    <a:pt x="12272" y="201468"/>
                    <a:pt x="17755" y="222302"/>
                  </a:cubicBezTo>
                  <a:cubicBezTo>
                    <a:pt x="27070" y="257700"/>
                    <a:pt x="32813" y="294109"/>
                    <a:pt x="44388" y="328834"/>
                  </a:cubicBezTo>
                  <a:cubicBezTo>
                    <a:pt x="56553" y="365330"/>
                    <a:pt x="88777" y="435366"/>
                    <a:pt x="88777" y="435366"/>
                  </a:cubicBezTo>
                  <a:cubicBezTo>
                    <a:pt x="91736" y="461999"/>
                    <a:pt x="93864" y="488737"/>
                    <a:pt x="97654" y="515265"/>
                  </a:cubicBezTo>
                  <a:cubicBezTo>
                    <a:pt x="102745" y="550904"/>
                    <a:pt x="111435" y="586017"/>
                    <a:pt x="115410" y="621797"/>
                  </a:cubicBezTo>
                  <a:cubicBezTo>
                    <a:pt x="122332" y="684097"/>
                    <a:pt x="130779" y="781151"/>
                    <a:pt x="150920" y="834861"/>
                  </a:cubicBezTo>
                  <a:cubicBezTo>
                    <a:pt x="159798" y="858535"/>
                    <a:pt x="169558" y="881896"/>
                    <a:pt x="177553" y="905882"/>
                  </a:cubicBezTo>
                  <a:cubicBezTo>
                    <a:pt x="194389" y="956390"/>
                    <a:pt x="201293" y="994953"/>
                    <a:pt x="213064" y="1047925"/>
                  </a:cubicBezTo>
                  <a:cubicBezTo>
                    <a:pt x="216023" y="1080476"/>
                    <a:pt x="217714" y="1113168"/>
                    <a:pt x="221942" y="1145579"/>
                  </a:cubicBezTo>
                  <a:cubicBezTo>
                    <a:pt x="228588" y="1196535"/>
                    <a:pt x="241214" y="1271173"/>
                    <a:pt x="257452" y="1323133"/>
                  </a:cubicBezTo>
                  <a:cubicBezTo>
                    <a:pt x="264993" y="1347266"/>
                    <a:pt x="276543" y="1370021"/>
                    <a:pt x="284085" y="1394154"/>
                  </a:cubicBezTo>
                  <a:cubicBezTo>
                    <a:pt x="313106" y="1487020"/>
                    <a:pt x="287946" y="1438350"/>
                    <a:pt x="319596" y="1509564"/>
                  </a:cubicBezTo>
                  <a:cubicBezTo>
                    <a:pt x="324971" y="1521658"/>
                    <a:pt x="328636" y="1535115"/>
                    <a:pt x="337351" y="1545075"/>
                  </a:cubicBezTo>
                  <a:cubicBezTo>
                    <a:pt x="349829" y="1559335"/>
                    <a:pt x="366581" y="1569216"/>
                    <a:pt x="381740" y="1580585"/>
                  </a:cubicBezTo>
                  <a:cubicBezTo>
                    <a:pt x="403612" y="1596989"/>
                    <a:pt x="454142" y="1625664"/>
                    <a:pt x="470517" y="1633851"/>
                  </a:cubicBezTo>
                  <a:cubicBezTo>
                    <a:pt x="484770" y="1640978"/>
                    <a:pt x="500541" y="1636811"/>
                    <a:pt x="514905" y="1651607"/>
                  </a:cubicBezTo>
                  <a:cubicBezTo>
                    <a:pt x="529270" y="1666403"/>
                    <a:pt x="539272" y="1700955"/>
                    <a:pt x="556704" y="1722628"/>
                  </a:cubicBezTo>
                  <a:cubicBezTo>
                    <a:pt x="574136" y="1744301"/>
                    <a:pt x="589471" y="1765370"/>
                    <a:pt x="619495" y="1781646"/>
                  </a:cubicBezTo>
                  <a:cubicBezTo>
                    <a:pt x="649519" y="1797922"/>
                    <a:pt x="706931" y="1809404"/>
                    <a:pt x="736847" y="1820282"/>
                  </a:cubicBezTo>
                  <a:cubicBezTo>
                    <a:pt x="766763" y="1831160"/>
                    <a:pt x="778065" y="1838545"/>
                    <a:pt x="798990" y="1846915"/>
                  </a:cubicBezTo>
                  <a:cubicBezTo>
                    <a:pt x="822465" y="1856305"/>
                    <a:pt x="847392" y="1857260"/>
                    <a:pt x="870012" y="1873548"/>
                  </a:cubicBezTo>
                  <a:cubicBezTo>
                    <a:pt x="892632" y="1889836"/>
                    <a:pt x="934708" y="1944644"/>
                    <a:pt x="934708" y="1944644"/>
                  </a:cubicBezTo>
                  <a:cubicBezTo>
                    <a:pt x="999811" y="1935766"/>
                    <a:pt x="1080542" y="1882439"/>
                    <a:pt x="1118586" y="1864671"/>
                  </a:cubicBezTo>
                  <a:cubicBezTo>
                    <a:pt x="1156630" y="1846903"/>
                    <a:pt x="1146954" y="1844446"/>
                    <a:pt x="1162975" y="1838038"/>
                  </a:cubicBezTo>
                  <a:cubicBezTo>
                    <a:pt x="1176985" y="1832434"/>
                    <a:pt x="1192910" y="1833496"/>
                    <a:pt x="1207363" y="1829160"/>
                  </a:cubicBezTo>
                  <a:cubicBezTo>
                    <a:pt x="1222627" y="1824581"/>
                    <a:pt x="1236775" y="1816851"/>
                    <a:pt x="1251751" y="1811405"/>
                  </a:cubicBezTo>
                  <a:cubicBezTo>
                    <a:pt x="1269340" y="1805009"/>
                    <a:pt x="1288277" y="1802019"/>
                    <a:pt x="1305017" y="1793649"/>
                  </a:cubicBezTo>
                  <a:cubicBezTo>
                    <a:pt x="1324104" y="1784106"/>
                    <a:pt x="1340966" y="1770608"/>
                    <a:pt x="1358284" y="1758139"/>
                  </a:cubicBezTo>
                  <a:cubicBezTo>
                    <a:pt x="1414962" y="1717331"/>
                    <a:pt x="1474399" y="1679841"/>
                    <a:pt x="1526959" y="1633851"/>
                  </a:cubicBezTo>
                  <a:cubicBezTo>
                    <a:pt x="1550633" y="1613137"/>
                    <a:pt x="1574792" y="1592964"/>
                    <a:pt x="1597981" y="1571708"/>
                  </a:cubicBezTo>
                  <a:cubicBezTo>
                    <a:pt x="1610321" y="1560397"/>
                    <a:pt x="1619777" y="1545797"/>
                    <a:pt x="1633491" y="1536197"/>
                  </a:cubicBezTo>
                  <a:cubicBezTo>
                    <a:pt x="1649754" y="1524813"/>
                    <a:pt x="1670240" y="1520575"/>
                    <a:pt x="1686757" y="1509564"/>
                  </a:cubicBezTo>
                  <a:cubicBezTo>
                    <a:pt x="1740037" y="1474044"/>
                    <a:pt x="1728801" y="1467302"/>
                    <a:pt x="1775534" y="1438543"/>
                  </a:cubicBezTo>
                  <a:cubicBezTo>
                    <a:pt x="1846712" y="1394741"/>
                    <a:pt x="1913500" y="1371015"/>
                    <a:pt x="1979720" y="1314255"/>
                  </a:cubicBezTo>
                  <a:cubicBezTo>
                    <a:pt x="2135220" y="1180970"/>
                    <a:pt x="1943797" y="1350179"/>
                    <a:pt x="2104008" y="1189968"/>
                  </a:cubicBezTo>
                  <a:cubicBezTo>
                    <a:pt x="2114470" y="1179506"/>
                    <a:pt x="2128570" y="1173288"/>
                    <a:pt x="2139518" y="1163335"/>
                  </a:cubicBezTo>
                  <a:cubicBezTo>
                    <a:pt x="2161194" y="1143629"/>
                    <a:pt x="2178442" y="1119052"/>
                    <a:pt x="2201662" y="1101191"/>
                  </a:cubicBezTo>
                  <a:cubicBezTo>
                    <a:pt x="2217396" y="1089088"/>
                    <a:pt x="2238411" y="1085569"/>
                    <a:pt x="2254928" y="1074558"/>
                  </a:cubicBezTo>
                  <a:cubicBezTo>
                    <a:pt x="2280784" y="1057320"/>
                    <a:pt x="2342587" y="999551"/>
                    <a:pt x="2361460" y="976904"/>
                  </a:cubicBezTo>
                  <a:cubicBezTo>
                    <a:pt x="2375121" y="960511"/>
                    <a:pt x="2383640" y="940301"/>
                    <a:pt x="2396971" y="923638"/>
                  </a:cubicBezTo>
                  <a:cubicBezTo>
                    <a:pt x="2407428" y="910566"/>
                    <a:pt x="2422025" y="901199"/>
                    <a:pt x="2432482" y="888127"/>
                  </a:cubicBezTo>
                  <a:cubicBezTo>
                    <a:pt x="2457626" y="856697"/>
                    <a:pt x="2475042" y="818934"/>
                    <a:pt x="2503503" y="790473"/>
                  </a:cubicBezTo>
                  <a:cubicBezTo>
                    <a:pt x="2554694" y="739282"/>
                    <a:pt x="2554767" y="742385"/>
                    <a:pt x="2610035" y="648430"/>
                  </a:cubicBezTo>
                  <a:cubicBezTo>
                    <a:pt x="2639627" y="598123"/>
                    <a:pt x="2672711" y="549713"/>
                    <a:pt x="2698812" y="497510"/>
                  </a:cubicBezTo>
                  <a:cubicBezTo>
                    <a:pt x="2713608" y="467918"/>
                    <a:pt x="2725665" y="436789"/>
                    <a:pt x="2743200" y="408733"/>
                  </a:cubicBezTo>
                  <a:cubicBezTo>
                    <a:pt x="2757996" y="385059"/>
                    <a:pt x="2772492" y="361195"/>
                    <a:pt x="2787588" y="337712"/>
                  </a:cubicBezTo>
                  <a:cubicBezTo>
                    <a:pt x="2803424" y="313079"/>
                    <a:pt x="2835770" y="267982"/>
                    <a:pt x="2849732" y="240057"/>
                  </a:cubicBezTo>
                  <a:cubicBezTo>
                    <a:pt x="2865723" y="208076"/>
                    <a:pt x="2880840" y="175602"/>
                    <a:pt x="2894120" y="142403"/>
                  </a:cubicBezTo>
                  <a:cubicBezTo>
                    <a:pt x="2898651" y="131074"/>
                    <a:pt x="2900039" y="118729"/>
                    <a:pt x="2902998" y="106892"/>
                  </a:cubicBezTo>
                  <a:cubicBezTo>
                    <a:pt x="2894120" y="77300"/>
                    <a:pt x="2894902" y="42831"/>
                    <a:pt x="2876365" y="18115"/>
                  </a:cubicBezTo>
                  <a:cubicBezTo>
                    <a:pt x="2865136" y="3142"/>
                    <a:pt x="2841795" y="1210"/>
                    <a:pt x="2823099" y="360"/>
                  </a:cubicBezTo>
                  <a:cubicBezTo>
                    <a:pt x="2775708" y="-1794"/>
                    <a:pt x="2728404" y="6279"/>
                    <a:pt x="2681056" y="9238"/>
                  </a:cubicBezTo>
                  <a:cubicBezTo>
                    <a:pt x="2642586" y="29952"/>
                    <a:pt x="2602770" y="48339"/>
                    <a:pt x="2565647" y="71381"/>
                  </a:cubicBezTo>
                  <a:cubicBezTo>
                    <a:pt x="2474978" y="127658"/>
                    <a:pt x="2380695" y="220822"/>
                    <a:pt x="2317072" y="257812"/>
                  </a:cubicBezTo>
                  <a:cubicBezTo>
                    <a:pt x="2253449" y="294802"/>
                    <a:pt x="2225335" y="274088"/>
                    <a:pt x="2183906" y="293323"/>
                  </a:cubicBezTo>
                  <a:cubicBezTo>
                    <a:pt x="2142477" y="312558"/>
                    <a:pt x="2101048" y="355468"/>
                    <a:pt x="2068497" y="373223"/>
                  </a:cubicBezTo>
                  <a:cubicBezTo>
                    <a:pt x="2035946" y="390978"/>
                    <a:pt x="2025588" y="383580"/>
                    <a:pt x="1988598" y="399855"/>
                  </a:cubicBezTo>
                  <a:cubicBezTo>
                    <a:pt x="1951608" y="416130"/>
                    <a:pt x="1902781" y="439804"/>
                    <a:pt x="1846556" y="470876"/>
                  </a:cubicBezTo>
                  <a:cubicBezTo>
                    <a:pt x="1790331" y="501948"/>
                    <a:pt x="1714977" y="545498"/>
                    <a:pt x="1651246" y="586286"/>
                  </a:cubicBezTo>
                  <a:cubicBezTo>
                    <a:pt x="1587515" y="627074"/>
                    <a:pt x="1557354" y="684544"/>
                    <a:pt x="1464168" y="715604"/>
                  </a:cubicBezTo>
                  <a:cubicBezTo>
                    <a:pt x="1396106" y="712645"/>
                    <a:pt x="1309349" y="735086"/>
                    <a:pt x="1269507" y="737207"/>
                  </a:cubicBezTo>
                  <a:cubicBezTo>
                    <a:pt x="1229665" y="739328"/>
                    <a:pt x="1239757" y="731989"/>
                    <a:pt x="1225118" y="728329"/>
                  </a:cubicBezTo>
                  <a:cubicBezTo>
                    <a:pt x="1194518" y="720679"/>
                    <a:pt x="1133279" y="690722"/>
                    <a:pt x="1118586" y="683941"/>
                  </a:cubicBezTo>
                  <a:cubicBezTo>
                    <a:pt x="1106570" y="678395"/>
                    <a:pt x="1095240" y="671398"/>
                    <a:pt x="1083076" y="666185"/>
                  </a:cubicBezTo>
                  <a:cubicBezTo>
                    <a:pt x="1053781" y="653630"/>
                    <a:pt x="1023137" y="644246"/>
                    <a:pt x="994299" y="630675"/>
                  </a:cubicBezTo>
                  <a:cubicBezTo>
                    <a:pt x="898570" y="585627"/>
                    <a:pt x="961427" y="608960"/>
                    <a:pt x="878889" y="541898"/>
                  </a:cubicBezTo>
                  <a:cubicBezTo>
                    <a:pt x="850854" y="519120"/>
                    <a:pt x="811786" y="508651"/>
                    <a:pt x="790113" y="479754"/>
                  </a:cubicBezTo>
                  <a:cubicBezTo>
                    <a:pt x="781235" y="467917"/>
                    <a:pt x="777414" y="449220"/>
                    <a:pt x="763480" y="444244"/>
                  </a:cubicBezTo>
                  <a:cubicBezTo>
                    <a:pt x="732698" y="433251"/>
                    <a:pt x="698377" y="438325"/>
                    <a:pt x="665825" y="435366"/>
                  </a:cubicBezTo>
                  <a:cubicBezTo>
                    <a:pt x="637537" y="428294"/>
                    <a:pt x="615243" y="422121"/>
                    <a:pt x="585926" y="417611"/>
                  </a:cubicBezTo>
                  <a:cubicBezTo>
                    <a:pt x="562345" y="413983"/>
                    <a:pt x="538579" y="411692"/>
                    <a:pt x="514905" y="408733"/>
                  </a:cubicBezTo>
                  <a:cubicBezTo>
                    <a:pt x="491231" y="399855"/>
                    <a:pt x="467870" y="390095"/>
                    <a:pt x="443884" y="382100"/>
                  </a:cubicBezTo>
                  <a:cubicBezTo>
                    <a:pt x="432309" y="378242"/>
                    <a:pt x="419702" y="377753"/>
                    <a:pt x="408373" y="373222"/>
                  </a:cubicBezTo>
                  <a:cubicBezTo>
                    <a:pt x="309281" y="333585"/>
                    <a:pt x="401642" y="354344"/>
                    <a:pt x="301841" y="337712"/>
                  </a:cubicBezTo>
                  <a:cubicBezTo>
                    <a:pt x="241805" y="307693"/>
                    <a:pt x="287611" y="327870"/>
                    <a:pt x="204186" y="302201"/>
                  </a:cubicBezTo>
                  <a:cubicBezTo>
                    <a:pt x="186298" y="296697"/>
                    <a:pt x="169272" y="288116"/>
                    <a:pt x="150920" y="284446"/>
                  </a:cubicBezTo>
                  <a:cubicBezTo>
                    <a:pt x="144612" y="283184"/>
                    <a:pt x="47415" y="275596"/>
                    <a:pt x="26633" y="266690"/>
                  </a:cubicBezTo>
                  <a:cubicBezTo>
                    <a:pt x="18940" y="263393"/>
                    <a:pt x="14796" y="254853"/>
                    <a:pt x="8878" y="24893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AD4A5C76-BB1D-D85C-04BF-15FC3ED29248}"/>
                </a:ext>
              </a:extLst>
            </p:cNvPr>
            <p:cNvSpPr/>
            <p:nvPr/>
          </p:nvSpPr>
          <p:spPr>
            <a:xfrm>
              <a:off x="4536489" y="2787588"/>
              <a:ext cx="2900087" cy="1891304"/>
            </a:xfrm>
            <a:custGeom>
              <a:avLst/>
              <a:gdLst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78711 w 2913178"/>
                <a:gd name="connsiteY46" fmla="*/ 497150 h 1875381"/>
                <a:gd name="connsiteX47" fmla="*/ 2814222 w 2913178"/>
                <a:gd name="connsiteY47" fmla="*/ 577049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14222 w 2913178"/>
                <a:gd name="connsiteY47" fmla="*/ 577049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66808 w 2913178"/>
                <a:gd name="connsiteY48" fmla="*/ 645551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66808 w 2913178"/>
                <a:gd name="connsiteY48" fmla="*/ 645551 h 1875381"/>
                <a:gd name="connsiteX49" fmla="*/ 2887158 w 2913178"/>
                <a:gd name="connsiteY49" fmla="*/ 677222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66808 w 2913178"/>
                <a:gd name="connsiteY48" fmla="*/ 645551 h 1875381"/>
                <a:gd name="connsiteX49" fmla="*/ 2887158 w 2913178"/>
                <a:gd name="connsiteY49" fmla="*/ 677222 h 1875381"/>
                <a:gd name="connsiteX50" fmla="*/ 2884151 w 2913178"/>
                <a:gd name="connsiteY50" fmla="*/ 721611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63259"/>
                <a:gd name="connsiteY0" fmla="*/ 1242874 h 1875381"/>
                <a:gd name="connsiteX1" fmla="*/ 17756 w 2963259"/>
                <a:gd name="connsiteY1" fmla="*/ 985422 h 1875381"/>
                <a:gd name="connsiteX2" fmla="*/ 35511 w 2963259"/>
                <a:gd name="connsiteY2" fmla="*/ 861134 h 1875381"/>
                <a:gd name="connsiteX3" fmla="*/ 44389 w 2963259"/>
                <a:gd name="connsiteY3" fmla="*/ 781235 h 1875381"/>
                <a:gd name="connsiteX4" fmla="*/ 71022 w 2963259"/>
                <a:gd name="connsiteY4" fmla="*/ 639193 h 1875381"/>
                <a:gd name="connsiteX5" fmla="*/ 79899 w 2963259"/>
                <a:gd name="connsiteY5" fmla="*/ 550416 h 1875381"/>
                <a:gd name="connsiteX6" fmla="*/ 88777 w 2963259"/>
                <a:gd name="connsiteY6" fmla="*/ 488272 h 1875381"/>
                <a:gd name="connsiteX7" fmla="*/ 106532 w 2963259"/>
                <a:gd name="connsiteY7" fmla="*/ 346229 h 1875381"/>
                <a:gd name="connsiteX8" fmla="*/ 124288 w 2963259"/>
                <a:gd name="connsiteY8" fmla="*/ 310719 h 1875381"/>
                <a:gd name="connsiteX9" fmla="*/ 142043 w 2963259"/>
                <a:gd name="connsiteY9" fmla="*/ 248575 h 1875381"/>
                <a:gd name="connsiteX10" fmla="*/ 168676 w 2963259"/>
                <a:gd name="connsiteY10" fmla="*/ 195309 h 1875381"/>
                <a:gd name="connsiteX11" fmla="*/ 177554 w 2963259"/>
                <a:gd name="connsiteY11" fmla="*/ 168676 h 1875381"/>
                <a:gd name="connsiteX12" fmla="*/ 204187 w 2963259"/>
                <a:gd name="connsiteY12" fmla="*/ 159798 h 1875381"/>
                <a:gd name="connsiteX13" fmla="*/ 399495 w 2963259"/>
                <a:gd name="connsiteY13" fmla="*/ 186431 h 1875381"/>
                <a:gd name="connsiteX14" fmla="*/ 497150 w 2963259"/>
                <a:gd name="connsiteY14" fmla="*/ 221942 h 1875381"/>
                <a:gd name="connsiteX15" fmla="*/ 559294 w 2963259"/>
                <a:gd name="connsiteY15" fmla="*/ 230820 h 1875381"/>
                <a:gd name="connsiteX16" fmla="*/ 594804 w 2963259"/>
                <a:gd name="connsiteY16" fmla="*/ 248575 h 1875381"/>
                <a:gd name="connsiteX17" fmla="*/ 639193 w 2963259"/>
                <a:gd name="connsiteY17" fmla="*/ 266330 h 1875381"/>
                <a:gd name="connsiteX18" fmla="*/ 710214 w 2963259"/>
                <a:gd name="connsiteY18" fmla="*/ 319596 h 1875381"/>
                <a:gd name="connsiteX19" fmla="*/ 727969 w 2963259"/>
                <a:gd name="connsiteY19" fmla="*/ 337352 h 1875381"/>
                <a:gd name="connsiteX20" fmla="*/ 754602 w 2963259"/>
                <a:gd name="connsiteY20" fmla="*/ 346229 h 1875381"/>
                <a:gd name="connsiteX21" fmla="*/ 834501 w 2963259"/>
                <a:gd name="connsiteY21" fmla="*/ 399495 h 1875381"/>
                <a:gd name="connsiteX22" fmla="*/ 905523 w 2963259"/>
                <a:gd name="connsiteY22" fmla="*/ 435006 h 1875381"/>
                <a:gd name="connsiteX23" fmla="*/ 1029810 w 2963259"/>
                <a:gd name="connsiteY23" fmla="*/ 470517 h 1875381"/>
                <a:gd name="connsiteX24" fmla="*/ 1136342 w 2963259"/>
                <a:gd name="connsiteY24" fmla="*/ 514905 h 1875381"/>
                <a:gd name="connsiteX25" fmla="*/ 1251752 w 2963259"/>
                <a:gd name="connsiteY25" fmla="*/ 603682 h 1875381"/>
                <a:gd name="connsiteX26" fmla="*/ 1296140 w 2963259"/>
                <a:gd name="connsiteY26" fmla="*/ 648070 h 1875381"/>
                <a:gd name="connsiteX27" fmla="*/ 1393794 w 2963259"/>
                <a:gd name="connsiteY27" fmla="*/ 692459 h 1875381"/>
                <a:gd name="connsiteX28" fmla="*/ 1420428 w 2963259"/>
                <a:gd name="connsiteY28" fmla="*/ 701336 h 1875381"/>
                <a:gd name="connsiteX29" fmla="*/ 1873189 w 2963259"/>
                <a:gd name="connsiteY29" fmla="*/ 692459 h 1875381"/>
                <a:gd name="connsiteX30" fmla="*/ 1899822 w 2963259"/>
                <a:gd name="connsiteY30" fmla="*/ 674703 h 1875381"/>
                <a:gd name="connsiteX31" fmla="*/ 1979721 w 2963259"/>
                <a:gd name="connsiteY31" fmla="*/ 585927 h 1875381"/>
                <a:gd name="connsiteX32" fmla="*/ 2006354 w 2963259"/>
                <a:gd name="connsiteY32" fmla="*/ 559294 h 1875381"/>
                <a:gd name="connsiteX33" fmla="*/ 2041864 w 2963259"/>
                <a:gd name="connsiteY33" fmla="*/ 488272 h 1875381"/>
                <a:gd name="connsiteX34" fmla="*/ 2077375 w 2963259"/>
                <a:gd name="connsiteY34" fmla="*/ 435006 h 1875381"/>
                <a:gd name="connsiteX35" fmla="*/ 2166152 w 2963259"/>
                <a:gd name="connsiteY35" fmla="*/ 266330 h 1875381"/>
                <a:gd name="connsiteX36" fmla="*/ 2210540 w 2963259"/>
                <a:gd name="connsiteY36" fmla="*/ 213064 h 1875381"/>
                <a:gd name="connsiteX37" fmla="*/ 2263806 w 2963259"/>
                <a:gd name="connsiteY37" fmla="*/ 150921 h 1875381"/>
                <a:gd name="connsiteX38" fmla="*/ 2334828 w 2963259"/>
                <a:gd name="connsiteY38" fmla="*/ 71022 h 1875381"/>
                <a:gd name="connsiteX39" fmla="*/ 2352583 w 2963259"/>
                <a:gd name="connsiteY39" fmla="*/ 26633 h 1875381"/>
                <a:gd name="connsiteX40" fmla="*/ 2379216 w 2963259"/>
                <a:gd name="connsiteY40" fmla="*/ 17756 h 1875381"/>
                <a:gd name="connsiteX41" fmla="*/ 2414727 w 2963259"/>
                <a:gd name="connsiteY41" fmla="*/ 0 h 1875381"/>
                <a:gd name="connsiteX42" fmla="*/ 2689934 w 2963259"/>
                <a:gd name="connsiteY42" fmla="*/ 97655 h 1875381"/>
                <a:gd name="connsiteX43" fmla="*/ 2734323 w 2963259"/>
                <a:gd name="connsiteY43" fmla="*/ 115410 h 1875381"/>
                <a:gd name="connsiteX44" fmla="*/ 2752078 w 2963259"/>
                <a:gd name="connsiteY44" fmla="*/ 150921 h 1875381"/>
                <a:gd name="connsiteX45" fmla="*/ 2769833 w 2963259"/>
                <a:gd name="connsiteY45" fmla="*/ 239697 h 1875381"/>
                <a:gd name="connsiteX46" fmla="*/ 2799474 w 2963259"/>
                <a:gd name="connsiteY46" fmla="*/ 424110 h 1875381"/>
                <a:gd name="connsiteX47" fmla="*/ 2840176 w 2963259"/>
                <a:gd name="connsiteY47" fmla="*/ 549344 h 1875381"/>
                <a:gd name="connsiteX48" fmla="*/ 2866808 w 2963259"/>
                <a:gd name="connsiteY48" fmla="*/ 645551 h 1875381"/>
                <a:gd name="connsiteX49" fmla="*/ 2887158 w 2963259"/>
                <a:gd name="connsiteY49" fmla="*/ 677222 h 1875381"/>
                <a:gd name="connsiteX50" fmla="*/ 2884151 w 2963259"/>
                <a:gd name="connsiteY50" fmla="*/ 721611 h 1875381"/>
                <a:gd name="connsiteX51" fmla="*/ 2962691 w 2963259"/>
                <a:gd name="connsiteY51" fmla="*/ 971329 h 1875381"/>
                <a:gd name="connsiteX52" fmla="*/ 2894121 w 2963259"/>
                <a:gd name="connsiteY52" fmla="*/ 1083076 h 1875381"/>
                <a:gd name="connsiteX53" fmla="*/ 2796466 w 2963259"/>
                <a:gd name="connsiteY53" fmla="*/ 1180730 h 1875381"/>
                <a:gd name="connsiteX54" fmla="*/ 2601158 w 2963259"/>
                <a:gd name="connsiteY54" fmla="*/ 1287262 h 1875381"/>
                <a:gd name="connsiteX55" fmla="*/ 2494626 w 2963259"/>
                <a:gd name="connsiteY55" fmla="*/ 1322773 h 1875381"/>
                <a:gd name="connsiteX56" fmla="*/ 2414727 w 2963259"/>
                <a:gd name="connsiteY56" fmla="*/ 1367162 h 1875381"/>
                <a:gd name="connsiteX57" fmla="*/ 2210540 w 2963259"/>
                <a:gd name="connsiteY57" fmla="*/ 1429305 h 1875381"/>
                <a:gd name="connsiteX58" fmla="*/ 2157274 w 2963259"/>
                <a:gd name="connsiteY58" fmla="*/ 1447061 h 1875381"/>
                <a:gd name="connsiteX59" fmla="*/ 1837678 w 2963259"/>
                <a:gd name="connsiteY59" fmla="*/ 1589103 h 1875381"/>
                <a:gd name="connsiteX60" fmla="*/ 1802167 w 2963259"/>
                <a:gd name="connsiteY60" fmla="*/ 1615736 h 1875381"/>
                <a:gd name="connsiteX61" fmla="*/ 1757779 w 2963259"/>
                <a:gd name="connsiteY61" fmla="*/ 1642369 h 1875381"/>
                <a:gd name="connsiteX62" fmla="*/ 1651247 w 2963259"/>
                <a:gd name="connsiteY62" fmla="*/ 1731146 h 1875381"/>
                <a:gd name="connsiteX63" fmla="*/ 1571348 w 2963259"/>
                <a:gd name="connsiteY63" fmla="*/ 1766657 h 1875381"/>
                <a:gd name="connsiteX64" fmla="*/ 1500327 w 2963259"/>
                <a:gd name="connsiteY64" fmla="*/ 1793290 h 1875381"/>
                <a:gd name="connsiteX65" fmla="*/ 1473694 w 2963259"/>
                <a:gd name="connsiteY65" fmla="*/ 1811045 h 1875381"/>
                <a:gd name="connsiteX66" fmla="*/ 1349406 w 2963259"/>
                <a:gd name="connsiteY66" fmla="*/ 1846556 h 1875381"/>
                <a:gd name="connsiteX67" fmla="*/ 1207363 w 2963259"/>
                <a:gd name="connsiteY67" fmla="*/ 1864311 h 1875381"/>
                <a:gd name="connsiteX68" fmla="*/ 1180730 w 2963259"/>
                <a:gd name="connsiteY68" fmla="*/ 1873189 h 1875381"/>
                <a:gd name="connsiteX69" fmla="*/ 1020932 w 2963259"/>
                <a:gd name="connsiteY69" fmla="*/ 1864311 h 1875381"/>
                <a:gd name="connsiteX70" fmla="*/ 665826 w 2963259"/>
                <a:gd name="connsiteY70" fmla="*/ 1597981 h 1875381"/>
                <a:gd name="connsiteX71" fmla="*/ 612560 w 2963259"/>
                <a:gd name="connsiteY71" fmla="*/ 1562470 h 1875381"/>
                <a:gd name="connsiteX72" fmla="*/ 577049 w 2963259"/>
                <a:gd name="connsiteY72" fmla="*/ 1535837 h 1875381"/>
                <a:gd name="connsiteX73" fmla="*/ 541538 w 2963259"/>
                <a:gd name="connsiteY73" fmla="*/ 1526960 h 1875381"/>
                <a:gd name="connsiteX74" fmla="*/ 452761 w 2963259"/>
                <a:gd name="connsiteY74" fmla="*/ 1500327 h 1875381"/>
                <a:gd name="connsiteX75" fmla="*/ 284086 w 2963259"/>
                <a:gd name="connsiteY75" fmla="*/ 1455938 h 1875381"/>
                <a:gd name="connsiteX76" fmla="*/ 230820 w 2963259"/>
                <a:gd name="connsiteY76" fmla="*/ 1429305 h 1875381"/>
                <a:gd name="connsiteX77" fmla="*/ 115410 w 2963259"/>
                <a:gd name="connsiteY77" fmla="*/ 1376039 h 1875381"/>
                <a:gd name="connsiteX78" fmla="*/ 62144 w 2963259"/>
                <a:gd name="connsiteY78" fmla="*/ 1313895 h 187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63259" h="1875381">
                  <a:moveTo>
                    <a:pt x="0" y="1242874"/>
                  </a:moveTo>
                  <a:cubicBezTo>
                    <a:pt x="5457" y="1139186"/>
                    <a:pt x="5908" y="1080208"/>
                    <a:pt x="17756" y="985422"/>
                  </a:cubicBezTo>
                  <a:cubicBezTo>
                    <a:pt x="22947" y="943895"/>
                    <a:pt x="30889" y="902728"/>
                    <a:pt x="35511" y="861134"/>
                  </a:cubicBezTo>
                  <a:cubicBezTo>
                    <a:pt x="38470" y="834501"/>
                    <a:pt x="40155" y="807695"/>
                    <a:pt x="44389" y="781235"/>
                  </a:cubicBezTo>
                  <a:cubicBezTo>
                    <a:pt x="52000" y="733668"/>
                    <a:pt x="63697" y="686805"/>
                    <a:pt x="71022" y="639193"/>
                  </a:cubicBezTo>
                  <a:cubicBezTo>
                    <a:pt x="75544" y="609799"/>
                    <a:pt x="76424" y="579952"/>
                    <a:pt x="79899" y="550416"/>
                  </a:cubicBezTo>
                  <a:cubicBezTo>
                    <a:pt x="82344" y="529634"/>
                    <a:pt x="86071" y="509021"/>
                    <a:pt x="88777" y="488272"/>
                  </a:cubicBezTo>
                  <a:cubicBezTo>
                    <a:pt x="94949" y="440957"/>
                    <a:pt x="97174" y="393018"/>
                    <a:pt x="106532" y="346229"/>
                  </a:cubicBezTo>
                  <a:cubicBezTo>
                    <a:pt x="109127" y="333252"/>
                    <a:pt x="119765" y="323156"/>
                    <a:pt x="124288" y="310719"/>
                  </a:cubicBezTo>
                  <a:cubicBezTo>
                    <a:pt x="131650" y="290473"/>
                    <a:pt x="135853" y="269210"/>
                    <a:pt x="142043" y="248575"/>
                  </a:cubicBezTo>
                  <a:cubicBezTo>
                    <a:pt x="158777" y="192794"/>
                    <a:pt x="140620" y="251421"/>
                    <a:pt x="168676" y="195309"/>
                  </a:cubicBezTo>
                  <a:cubicBezTo>
                    <a:pt x="172861" y="186939"/>
                    <a:pt x="170937" y="175293"/>
                    <a:pt x="177554" y="168676"/>
                  </a:cubicBezTo>
                  <a:cubicBezTo>
                    <a:pt x="184171" y="162059"/>
                    <a:pt x="195309" y="162757"/>
                    <a:pt x="204187" y="159798"/>
                  </a:cubicBezTo>
                  <a:cubicBezTo>
                    <a:pt x="269290" y="168676"/>
                    <a:pt x="335220" y="172797"/>
                    <a:pt x="399495" y="186431"/>
                  </a:cubicBezTo>
                  <a:cubicBezTo>
                    <a:pt x="433378" y="193618"/>
                    <a:pt x="463777" y="212672"/>
                    <a:pt x="497150" y="221942"/>
                  </a:cubicBezTo>
                  <a:cubicBezTo>
                    <a:pt x="517312" y="227542"/>
                    <a:pt x="538579" y="227861"/>
                    <a:pt x="559294" y="230820"/>
                  </a:cubicBezTo>
                  <a:cubicBezTo>
                    <a:pt x="571131" y="236738"/>
                    <a:pt x="582711" y="243200"/>
                    <a:pt x="594804" y="248575"/>
                  </a:cubicBezTo>
                  <a:cubicBezTo>
                    <a:pt x="609367" y="255047"/>
                    <a:pt x="625621" y="257978"/>
                    <a:pt x="639193" y="266330"/>
                  </a:cubicBezTo>
                  <a:cubicBezTo>
                    <a:pt x="664395" y="281839"/>
                    <a:pt x="687107" y="301110"/>
                    <a:pt x="710214" y="319596"/>
                  </a:cubicBezTo>
                  <a:cubicBezTo>
                    <a:pt x="716750" y="324825"/>
                    <a:pt x="720792" y="333046"/>
                    <a:pt x="727969" y="337352"/>
                  </a:cubicBezTo>
                  <a:cubicBezTo>
                    <a:pt x="735993" y="342167"/>
                    <a:pt x="746232" y="342044"/>
                    <a:pt x="754602" y="346229"/>
                  </a:cubicBezTo>
                  <a:cubicBezTo>
                    <a:pt x="858203" y="398028"/>
                    <a:pt x="745293" y="347457"/>
                    <a:pt x="834501" y="399495"/>
                  </a:cubicBezTo>
                  <a:cubicBezTo>
                    <a:pt x="857364" y="412832"/>
                    <a:pt x="881048" y="424928"/>
                    <a:pt x="905523" y="435006"/>
                  </a:cubicBezTo>
                  <a:cubicBezTo>
                    <a:pt x="1067189" y="501574"/>
                    <a:pt x="921639" y="437233"/>
                    <a:pt x="1029810" y="470517"/>
                  </a:cubicBezTo>
                  <a:cubicBezTo>
                    <a:pt x="1056021" y="478582"/>
                    <a:pt x="1108158" y="497994"/>
                    <a:pt x="1136342" y="514905"/>
                  </a:cubicBezTo>
                  <a:cubicBezTo>
                    <a:pt x="1184795" y="543976"/>
                    <a:pt x="1208583" y="564111"/>
                    <a:pt x="1251752" y="603682"/>
                  </a:cubicBezTo>
                  <a:cubicBezTo>
                    <a:pt x="1267177" y="617821"/>
                    <a:pt x="1280393" y="634291"/>
                    <a:pt x="1296140" y="648070"/>
                  </a:cubicBezTo>
                  <a:cubicBezTo>
                    <a:pt x="1323631" y="672125"/>
                    <a:pt x="1360600" y="680389"/>
                    <a:pt x="1393794" y="692459"/>
                  </a:cubicBezTo>
                  <a:cubicBezTo>
                    <a:pt x="1402589" y="695657"/>
                    <a:pt x="1411550" y="698377"/>
                    <a:pt x="1420428" y="701336"/>
                  </a:cubicBezTo>
                  <a:cubicBezTo>
                    <a:pt x="1571348" y="698377"/>
                    <a:pt x="1722472" y="700832"/>
                    <a:pt x="1873189" y="692459"/>
                  </a:cubicBezTo>
                  <a:cubicBezTo>
                    <a:pt x="1883842" y="691867"/>
                    <a:pt x="1891140" y="680905"/>
                    <a:pt x="1899822" y="674703"/>
                  </a:cubicBezTo>
                  <a:cubicBezTo>
                    <a:pt x="1960595" y="631292"/>
                    <a:pt x="1918304" y="662697"/>
                    <a:pt x="1979721" y="585927"/>
                  </a:cubicBezTo>
                  <a:cubicBezTo>
                    <a:pt x="1987564" y="576123"/>
                    <a:pt x="1998821" y="569338"/>
                    <a:pt x="2006354" y="559294"/>
                  </a:cubicBezTo>
                  <a:cubicBezTo>
                    <a:pt x="2083312" y="456682"/>
                    <a:pt x="2002850" y="558498"/>
                    <a:pt x="2041864" y="488272"/>
                  </a:cubicBezTo>
                  <a:cubicBezTo>
                    <a:pt x="2052227" y="469618"/>
                    <a:pt x="2067333" y="453835"/>
                    <a:pt x="2077375" y="435006"/>
                  </a:cubicBezTo>
                  <a:cubicBezTo>
                    <a:pt x="2191593" y="220849"/>
                    <a:pt x="2021291" y="501730"/>
                    <a:pt x="2166152" y="266330"/>
                  </a:cubicBezTo>
                  <a:cubicBezTo>
                    <a:pt x="2191139" y="225726"/>
                    <a:pt x="2176048" y="251389"/>
                    <a:pt x="2210540" y="213064"/>
                  </a:cubicBezTo>
                  <a:cubicBezTo>
                    <a:pt x="2228791" y="192785"/>
                    <a:pt x="2245454" y="171108"/>
                    <a:pt x="2263806" y="150921"/>
                  </a:cubicBezTo>
                  <a:cubicBezTo>
                    <a:pt x="2345322" y="61254"/>
                    <a:pt x="2251952" y="174616"/>
                    <a:pt x="2334828" y="71022"/>
                  </a:cubicBezTo>
                  <a:cubicBezTo>
                    <a:pt x="2340746" y="56226"/>
                    <a:pt x="2342381" y="38875"/>
                    <a:pt x="2352583" y="26633"/>
                  </a:cubicBezTo>
                  <a:cubicBezTo>
                    <a:pt x="2358574" y="19444"/>
                    <a:pt x="2370615" y="21442"/>
                    <a:pt x="2379216" y="17756"/>
                  </a:cubicBezTo>
                  <a:cubicBezTo>
                    <a:pt x="2391380" y="12543"/>
                    <a:pt x="2402890" y="5919"/>
                    <a:pt x="2414727" y="0"/>
                  </a:cubicBezTo>
                  <a:lnTo>
                    <a:pt x="2689934" y="97655"/>
                  </a:lnTo>
                  <a:cubicBezTo>
                    <a:pt x="2704923" y="103068"/>
                    <a:pt x="2722223" y="105039"/>
                    <a:pt x="2734323" y="115410"/>
                  </a:cubicBezTo>
                  <a:cubicBezTo>
                    <a:pt x="2744371" y="124023"/>
                    <a:pt x="2746160" y="139084"/>
                    <a:pt x="2752078" y="150921"/>
                  </a:cubicBezTo>
                  <a:cubicBezTo>
                    <a:pt x="2757996" y="180513"/>
                    <a:pt x="2761934" y="194166"/>
                    <a:pt x="2769833" y="239697"/>
                  </a:cubicBezTo>
                  <a:cubicBezTo>
                    <a:pt x="2777732" y="285228"/>
                    <a:pt x="2787750" y="372502"/>
                    <a:pt x="2799474" y="424110"/>
                  </a:cubicBezTo>
                  <a:cubicBezTo>
                    <a:pt x="2811198" y="475718"/>
                    <a:pt x="2828954" y="512437"/>
                    <a:pt x="2840176" y="549344"/>
                  </a:cubicBezTo>
                  <a:cubicBezTo>
                    <a:pt x="2851398" y="586251"/>
                    <a:pt x="2858978" y="624238"/>
                    <a:pt x="2866808" y="645551"/>
                  </a:cubicBezTo>
                  <a:cubicBezTo>
                    <a:pt x="2874638" y="666864"/>
                    <a:pt x="2884268" y="664545"/>
                    <a:pt x="2887158" y="677222"/>
                  </a:cubicBezTo>
                  <a:cubicBezTo>
                    <a:pt x="2890048" y="689899"/>
                    <a:pt x="2871562" y="672593"/>
                    <a:pt x="2884151" y="721611"/>
                  </a:cubicBezTo>
                  <a:cubicBezTo>
                    <a:pt x="2896740" y="770629"/>
                    <a:pt x="2953813" y="953574"/>
                    <a:pt x="2962691" y="971329"/>
                  </a:cubicBezTo>
                  <a:cubicBezTo>
                    <a:pt x="2968968" y="1059207"/>
                    <a:pt x="2921825" y="1048176"/>
                    <a:pt x="2894121" y="1083076"/>
                  </a:cubicBezTo>
                  <a:cubicBezTo>
                    <a:pt x="2866417" y="1117976"/>
                    <a:pt x="2831418" y="1150771"/>
                    <a:pt x="2796466" y="1180730"/>
                  </a:cubicBezTo>
                  <a:cubicBezTo>
                    <a:pt x="2726728" y="1240506"/>
                    <a:pt x="2687194" y="1254999"/>
                    <a:pt x="2601158" y="1287262"/>
                  </a:cubicBezTo>
                  <a:cubicBezTo>
                    <a:pt x="2566110" y="1300405"/>
                    <a:pt x="2529031" y="1308028"/>
                    <a:pt x="2494626" y="1322773"/>
                  </a:cubicBezTo>
                  <a:cubicBezTo>
                    <a:pt x="2466622" y="1334775"/>
                    <a:pt x="2442511" y="1354659"/>
                    <a:pt x="2414727" y="1367162"/>
                  </a:cubicBezTo>
                  <a:cubicBezTo>
                    <a:pt x="2327509" y="1406410"/>
                    <a:pt x="2303292" y="1403540"/>
                    <a:pt x="2210540" y="1429305"/>
                  </a:cubicBezTo>
                  <a:cubicBezTo>
                    <a:pt x="2192507" y="1434314"/>
                    <a:pt x="2174742" y="1440342"/>
                    <a:pt x="2157274" y="1447061"/>
                  </a:cubicBezTo>
                  <a:cubicBezTo>
                    <a:pt x="2024124" y="1498273"/>
                    <a:pt x="1959043" y="1522353"/>
                    <a:pt x="1837678" y="1589103"/>
                  </a:cubicBezTo>
                  <a:cubicBezTo>
                    <a:pt x="1824713" y="1596234"/>
                    <a:pt x="1814478" y="1607529"/>
                    <a:pt x="1802167" y="1615736"/>
                  </a:cubicBezTo>
                  <a:cubicBezTo>
                    <a:pt x="1787810" y="1625307"/>
                    <a:pt x="1771134" y="1631442"/>
                    <a:pt x="1757779" y="1642369"/>
                  </a:cubicBezTo>
                  <a:cubicBezTo>
                    <a:pt x="1686640" y="1700574"/>
                    <a:pt x="1727771" y="1690333"/>
                    <a:pt x="1651247" y="1731146"/>
                  </a:cubicBezTo>
                  <a:cubicBezTo>
                    <a:pt x="1625531" y="1744861"/>
                    <a:pt x="1598251" y="1755447"/>
                    <a:pt x="1571348" y="1766657"/>
                  </a:cubicBezTo>
                  <a:cubicBezTo>
                    <a:pt x="1525232" y="1785872"/>
                    <a:pt x="1560837" y="1763035"/>
                    <a:pt x="1500327" y="1793290"/>
                  </a:cubicBezTo>
                  <a:cubicBezTo>
                    <a:pt x="1490784" y="1798062"/>
                    <a:pt x="1483444" y="1806712"/>
                    <a:pt x="1473694" y="1811045"/>
                  </a:cubicBezTo>
                  <a:cubicBezTo>
                    <a:pt x="1446006" y="1823351"/>
                    <a:pt x="1375051" y="1841427"/>
                    <a:pt x="1349406" y="1846556"/>
                  </a:cubicBezTo>
                  <a:cubicBezTo>
                    <a:pt x="1317751" y="1852887"/>
                    <a:pt x="1235042" y="1861235"/>
                    <a:pt x="1207363" y="1864311"/>
                  </a:cubicBezTo>
                  <a:cubicBezTo>
                    <a:pt x="1198485" y="1867270"/>
                    <a:pt x="1190088" y="1873189"/>
                    <a:pt x="1180730" y="1873189"/>
                  </a:cubicBezTo>
                  <a:cubicBezTo>
                    <a:pt x="1127382" y="1873189"/>
                    <a:pt x="1071264" y="1881995"/>
                    <a:pt x="1020932" y="1864311"/>
                  </a:cubicBezTo>
                  <a:cubicBezTo>
                    <a:pt x="878182" y="1814155"/>
                    <a:pt x="785666" y="1677875"/>
                    <a:pt x="665826" y="1597981"/>
                  </a:cubicBezTo>
                  <a:cubicBezTo>
                    <a:pt x="648071" y="1586144"/>
                    <a:pt x="630042" y="1574707"/>
                    <a:pt x="612560" y="1562470"/>
                  </a:cubicBezTo>
                  <a:cubicBezTo>
                    <a:pt x="600438" y="1553985"/>
                    <a:pt x="590283" y="1542454"/>
                    <a:pt x="577049" y="1535837"/>
                  </a:cubicBezTo>
                  <a:cubicBezTo>
                    <a:pt x="566136" y="1530381"/>
                    <a:pt x="553270" y="1530312"/>
                    <a:pt x="541538" y="1526960"/>
                  </a:cubicBezTo>
                  <a:cubicBezTo>
                    <a:pt x="511831" y="1518473"/>
                    <a:pt x="482222" y="1509631"/>
                    <a:pt x="452761" y="1500327"/>
                  </a:cubicBezTo>
                  <a:cubicBezTo>
                    <a:pt x="327787" y="1460862"/>
                    <a:pt x="418069" y="1482736"/>
                    <a:pt x="284086" y="1455938"/>
                  </a:cubicBezTo>
                  <a:cubicBezTo>
                    <a:pt x="266331" y="1447060"/>
                    <a:pt x="249652" y="1435582"/>
                    <a:pt x="230820" y="1429305"/>
                  </a:cubicBezTo>
                  <a:cubicBezTo>
                    <a:pt x="156120" y="1404406"/>
                    <a:pt x="187002" y="1447632"/>
                    <a:pt x="115410" y="1376039"/>
                  </a:cubicBezTo>
                  <a:cubicBezTo>
                    <a:pt x="50858" y="1311487"/>
                    <a:pt x="98622" y="1313895"/>
                    <a:pt x="62144" y="131389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B8E305C2-5F24-EFB5-F038-D6C230A0A4E1}"/>
                </a:ext>
              </a:extLst>
            </p:cNvPr>
            <p:cNvSpPr/>
            <p:nvPr/>
          </p:nvSpPr>
          <p:spPr>
            <a:xfrm>
              <a:off x="4429957" y="2290798"/>
              <a:ext cx="2645553" cy="1286903"/>
            </a:xfrm>
            <a:custGeom>
              <a:avLst/>
              <a:gdLst>
                <a:gd name="connsiteX0" fmla="*/ 71022 w 2645553"/>
                <a:gd name="connsiteY0" fmla="*/ 266330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71022 w 2645553"/>
                <a:gd name="connsiteY81" fmla="*/ 266330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118638 w 2645553"/>
                <a:gd name="connsiteY49" fmla="*/ 1004853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645553" h="1216241">
                  <a:moveTo>
                    <a:pt x="69117" y="233922"/>
                  </a:moveTo>
                  <a:cubicBezTo>
                    <a:pt x="82433" y="230963"/>
                    <a:pt x="92898" y="231337"/>
                    <a:pt x="115410" y="221942"/>
                  </a:cubicBezTo>
                  <a:cubicBezTo>
                    <a:pt x="137922" y="212547"/>
                    <a:pt x="175056" y="193240"/>
                    <a:pt x="204187" y="177554"/>
                  </a:cubicBezTo>
                  <a:cubicBezTo>
                    <a:pt x="213581" y="172495"/>
                    <a:pt x="220861" y="163628"/>
                    <a:pt x="230820" y="159798"/>
                  </a:cubicBezTo>
                  <a:cubicBezTo>
                    <a:pt x="259656" y="148707"/>
                    <a:pt x="290107" y="142380"/>
                    <a:pt x="319596" y="133165"/>
                  </a:cubicBezTo>
                  <a:cubicBezTo>
                    <a:pt x="337460" y="127583"/>
                    <a:pt x="355107" y="121328"/>
                    <a:pt x="372862" y="115410"/>
                  </a:cubicBezTo>
                  <a:cubicBezTo>
                    <a:pt x="432047" y="124288"/>
                    <a:pt x="494380" y="121029"/>
                    <a:pt x="550416" y="142043"/>
                  </a:cubicBezTo>
                  <a:cubicBezTo>
                    <a:pt x="591978" y="157629"/>
                    <a:pt x="622848" y="193525"/>
                    <a:pt x="656948" y="221942"/>
                  </a:cubicBezTo>
                  <a:cubicBezTo>
                    <a:pt x="676238" y="238017"/>
                    <a:pt x="692459" y="257453"/>
                    <a:pt x="710214" y="275208"/>
                  </a:cubicBezTo>
                  <a:cubicBezTo>
                    <a:pt x="727969" y="292963"/>
                    <a:pt x="750561" y="306943"/>
                    <a:pt x="763480" y="328474"/>
                  </a:cubicBezTo>
                  <a:cubicBezTo>
                    <a:pt x="772358" y="343270"/>
                    <a:pt x="779760" y="359058"/>
                    <a:pt x="790113" y="372862"/>
                  </a:cubicBezTo>
                  <a:cubicBezTo>
                    <a:pt x="816048" y="407442"/>
                    <a:pt x="813305" y="392189"/>
                    <a:pt x="843379" y="417251"/>
                  </a:cubicBezTo>
                  <a:cubicBezTo>
                    <a:pt x="853024" y="425289"/>
                    <a:pt x="859796" y="436587"/>
                    <a:pt x="870012" y="443884"/>
                  </a:cubicBezTo>
                  <a:cubicBezTo>
                    <a:pt x="880781" y="451576"/>
                    <a:pt x="894033" y="455073"/>
                    <a:pt x="905523" y="461639"/>
                  </a:cubicBezTo>
                  <a:cubicBezTo>
                    <a:pt x="914787" y="466932"/>
                    <a:pt x="922613" y="474622"/>
                    <a:pt x="932156" y="479394"/>
                  </a:cubicBezTo>
                  <a:cubicBezTo>
                    <a:pt x="965591" y="496112"/>
                    <a:pt x="978144" y="497550"/>
                    <a:pt x="1012055" y="506027"/>
                  </a:cubicBezTo>
                  <a:cubicBezTo>
                    <a:pt x="1072578" y="503396"/>
                    <a:pt x="1251511" y="497889"/>
                    <a:pt x="1331651" y="488272"/>
                  </a:cubicBezTo>
                  <a:cubicBezTo>
                    <a:pt x="1367395" y="483983"/>
                    <a:pt x="1402955" y="477934"/>
                    <a:pt x="1438183" y="470517"/>
                  </a:cubicBezTo>
                  <a:cubicBezTo>
                    <a:pt x="1459264" y="466079"/>
                    <a:pt x="1479612" y="458680"/>
                    <a:pt x="1500326" y="452761"/>
                  </a:cubicBezTo>
                  <a:cubicBezTo>
                    <a:pt x="1512163" y="440924"/>
                    <a:pt x="1522623" y="427528"/>
                    <a:pt x="1535837" y="417251"/>
                  </a:cubicBezTo>
                  <a:cubicBezTo>
                    <a:pt x="1552541" y="404259"/>
                    <a:pt x="1616225" y="370892"/>
                    <a:pt x="1633492" y="363985"/>
                  </a:cubicBezTo>
                  <a:cubicBezTo>
                    <a:pt x="1659279" y="353670"/>
                    <a:pt x="1721168" y="348115"/>
                    <a:pt x="1740024" y="346229"/>
                  </a:cubicBezTo>
                  <a:lnTo>
                    <a:pt x="1935332" y="328474"/>
                  </a:lnTo>
                  <a:cubicBezTo>
                    <a:pt x="1947169" y="325515"/>
                    <a:pt x="1959665" y="324487"/>
                    <a:pt x="1970843" y="319596"/>
                  </a:cubicBezTo>
                  <a:cubicBezTo>
                    <a:pt x="2007216" y="303683"/>
                    <a:pt x="2038444" y="274116"/>
                    <a:pt x="2077375" y="266330"/>
                  </a:cubicBezTo>
                  <a:cubicBezTo>
                    <a:pt x="2187068" y="244393"/>
                    <a:pt x="2050031" y="271303"/>
                    <a:pt x="2175029" y="248575"/>
                  </a:cubicBezTo>
                  <a:cubicBezTo>
                    <a:pt x="2189875" y="245876"/>
                    <a:pt x="2204965" y="244033"/>
                    <a:pt x="2219418" y="239697"/>
                  </a:cubicBezTo>
                  <a:cubicBezTo>
                    <a:pt x="2234682" y="235118"/>
                    <a:pt x="2248688" y="226981"/>
                    <a:pt x="2263806" y="221942"/>
                  </a:cubicBezTo>
                  <a:cubicBezTo>
                    <a:pt x="2275381" y="218084"/>
                    <a:pt x="2287893" y="217348"/>
                    <a:pt x="2299317" y="213064"/>
                  </a:cubicBezTo>
                  <a:cubicBezTo>
                    <a:pt x="2311708" y="208417"/>
                    <a:pt x="2322436" y="199956"/>
                    <a:pt x="2334827" y="195309"/>
                  </a:cubicBezTo>
                  <a:cubicBezTo>
                    <a:pt x="2346251" y="191025"/>
                    <a:pt x="2358763" y="190289"/>
                    <a:pt x="2370338" y="186431"/>
                  </a:cubicBezTo>
                  <a:cubicBezTo>
                    <a:pt x="2385456" y="181392"/>
                    <a:pt x="2399930" y="174594"/>
                    <a:pt x="2414726" y="168676"/>
                  </a:cubicBezTo>
                  <a:cubicBezTo>
                    <a:pt x="2423604" y="159798"/>
                    <a:pt x="2431827" y="150214"/>
                    <a:pt x="2441360" y="142043"/>
                  </a:cubicBezTo>
                  <a:cubicBezTo>
                    <a:pt x="2464368" y="122322"/>
                    <a:pt x="2507211" y="95182"/>
                    <a:pt x="2530136" y="79899"/>
                  </a:cubicBezTo>
                  <a:cubicBezTo>
                    <a:pt x="2543888" y="59272"/>
                    <a:pt x="2567003" y="22934"/>
                    <a:pt x="2583402" y="8878"/>
                  </a:cubicBezTo>
                  <a:cubicBezTo>
                    <a:pt x="2590507" y="2788"/>
                    <a:pt x="2601157" y="2959"/>
                    <a:pt x="2610035" y="0"/>
                  </a:cubicBezTo>
                  <a:cubicBezTo>
                    <a:pt x="2621872" y="11837"/>
                    <a:pt x="2646038" y="18778"/>
                    <a:pt x="2645546" y="35511"/>
                  </a:cubicBezTo>
                  <a:cubicBezTo>
                    <a:pt x="2640542" y="205650"/>
                    <a:pt x="2640912" y="254753"/>
                    <a:pt x="2565647" y="355107"/>
                  </a:cubicBezTo>
                  <a:cubicBezTo>
                    <a:pt x="2551780" y="373597"/>
                    <a:pt x="2537602" y="392030"/>
                    <a:pt x="2521259" y="408373"/>
                  </a:cubicBezTo>
                  <a:cubicBezTo>
                    <a:pt x="2504916" y="424716"/>
                    <a:pt x="2485748" y="437965"/>
                    <a:pt x="2467993" y="452761"/>
                  </a:cubicBezTo>
                  <a:cubicBezTo>
                    <a:pt x="2451673" y="518040"/>
                    <a:pt x="2469847" y="462265"/>
                    <a:pt x="2423604" y="541538"/>
                  </a:cubicBezTo>
                  <a:cubicBezTo>
                    <a:pt x="2413602" y="558685"/>
                    <a:pt x="2406382" y="577326"/>
                    <a:pt x="2396971" y="594804"/>
                  </a:cubicBezTo>
                  <a:cubicBezTo>
                    <a:pt x="2385660" y="615810"/>
                    <a:pt x="2373297" y="636233"/>
                    <a:pt x="2361460" y="656948"/>
                  </a:cubicBezTo>
                  <a:cubicBezTo>
                    <a:pt x="2355542" y="680622"/>
                    <a:pt x="2354618" y="706143"/>
                    <a:pt x="2343705" y="727969"/>
                  </a:cubicBezTo>
                  <a:cubicBezTo>
                    <a:pt x="2336219" y="742942"/>
                    <a:pt x="2318471" y="750266"/>
                    <a:pt x="2308194" y="763480"/>
                  </a:cubicBezTo>
                  <a:cubicBezTo>
                    <a:pt x="2297600" y="777100"/>
                    <a:pt x="2291914" y="794064"/>
                    <a:pt x="2281561" y="807868"/>
                  </a:cubicBezTo>
                  <a:cubicBezTo>
                    <a:pt x="2274028" y="817912"/>
                    <a:pt x="2262965" y="824856"/>
                    <a:pt x="2254928" y="834501"/>
                  </a:cubicBezTo>
                  <a:cubicBezTo>
                    <a:pt x="2233328" y="860421"/>
                    <a:pt x="2216643" y="890542"/>
                    <a:pt x="2192785" y="914400"/>
                  </a:cubicBezTo>
                  <a:cubicBezTo>
                    <a:pt x="2175030" y="932155"/>
                    <a:pt x="2151877" y="952590"/>
                    <a:pt x="2139519" y="967666"/>
                  </a:cubicBezTo>
                  <a:cubicBezTo>
                    <a:pt x="2127161" y="982742"/>
                    <a:pt x="2129942" y="990657"/>
                    <a:pt x="2118638" y="1004853"/>
                  </a:cubicBezTo>
                  <a:cubicBezTo>
                    <a:pt x="2107334" y="1019049"/>
                    <a:pt x="2089770" y="1036846"/>
                    <a:pt x="2071697" y="1052842"/>
                  </a:cubicBezTo>
                  <a:cubicBezTo>
                    <a:pt x="2053624" y="1068838"/>
                    <a:pt x="2047152" y="1088515"/>
                    <a:pt x="2010201" y="1100831"/>
                  </a:cubicBezTo>
                  <a:cubicBezTo>
                    <a:pt x="1952541" y="1139271"/>
                    <a:pt x="1898983" y="1155577"/>
                    <a:pt x="1864311" y="1171853"/>
                  </a:cubicBezTo>
                  <a:cubicBezTo>
                    <a:pt x="1829639" y="1188129"/>
                    <a:pt x="1823707" y="1191858"/>
                    <a:pt x="1802167" y="1198486"/>
                  </a:cubicBezTo>
                  <a:cubicBezTo>
                    <a:pt x="1772291" y="1207679"/>
                    <a:pt x="1665811" y="1214917"/>
                    <a:pt x="1651247" y="1216241"/>
                  </a:cubicBezTo>
                  <a:cubicBezTo>
                    <a:pt x="1559511" y="1210323"/>
                    <a:pt x="1467486" y="1207865"/>
                    <a:pt x="1376039" y="1198486"/>
                  </a:cubicBezTo>
                  <a:cubicBezTo>
                    <a:pt x="1351764" y="1195996"/>
                    <a:pt x="1328596" y="1187018"/>
                    <a:pt x="1305018" y="1180730"/>
                  </a:cubicBezTo>
                  <a:cubicBezTo>
                    <a:pt x="1284202" y="1175179"/>
                    <a:pt x="1263658" y="1168643"/>
                    <a:pt x="1242874" y="1162975"/>
                  </a:cubicBezTo>
                  <a:cubicBezTo>
                    <a:pt x="1208388" y="1153570"/>
                    <a:pt x="1199957" y="1152616"/>
                    <a:pt x="1162975" y="1145220"/>
                  </a:cubicBezTo>
                  <a:cubicBezTo>
                    <a:pt x="1125579" y="1107822"/>
                    <a:pt x="1162889" y="1140738"/>
                    <a:pt x="1083076" y="1100831"/>
                  </a:cubicBezTo>
                  <a:cubicBezTo>
                    <a:pt x="1067643" y="1093114"/>
                    <a:pt x="1053881" y="1082379"/>
                    <a:pt x="1038688" y="1074198"/>
                  </a:cubicBezTo>
                  <a:cubicBezTo>
                    <a:pt x="1015383" y="1061650"/>
                    <a:pt x="991698" y="1049780"/>
                    <a:pt x="967666" y="1038688"/>
                  </a:cubicBezTo>
                  <a:cubicBezTo>
                    <a:pt x="953197" y="1032010"/>
                    <a:pt x="937268" y="1028563"/>
                    <a:pt x="923278" y="1020932"/>
                  </a:cubicBezTo>
                  <a:cubicBezTo>
                    <a:pt x="833199" y="971798"/>
                    <a:pt x="909480" y="992000"/>
                    <a:pt x="816746" y="976544"/>
                  </a:cubicBezTo>
                  <a:cubicBezTo>
                    <a:pt x="796031" y="967666"/>
                    <a:pt x="775527" y="958281"/>
                    <a:pt x="754602" y="949911"/>
                  </a:cubicBezTo>
                  <a:cubicBezTo>
                    <a:pt x="731127" y="940521"/>
                    <a:pt x="706195" y="934585"/>
                    <a:pt x="683581" y="923278"/>
                  </a:cubicBezTo>
                  <a:cubicBezTo>
                    <a:pt x="652714" y="907845"/>
                    <a:pt x="625671" y="885445"/>
                    <a:pt x="594804" y="870012"/>
                  </a:cubicBezTo>
                  <a:cubicBezTo>
                    <a:pt x="565309" y="855265"/>
                    <a:pt x="557760" y="853326"/>
                    <a:pt x="532660" y="834501"/>
                  </a:cubicBezTo>
                  <a:cubicBezTo>
                    <a:pt x="493832" y="805380"/>
                    <a:pt x="451571" y="780042"/>
                    <a:pt x="417251" y="745724"/>
                  </a:cubicBezTo>
                  <a:cubicBezTo>
                    <a:pt x="411332" y="739806"/>
                    <a:pt x="406762" y="732122"/>
                    <a:pt x="399495" y="727969"/>
                  </a:cubicBezTo>
                  <a:cubicBezTo>
                    <a:pt x="385659" y="720063"/>
                    <a:pt x="369548" y="716953"/>
                    <a:pt x="355107" y="710214"/>
                  </a:cubicBezTo>
                  <a:cubicBezTo>
                    <a:pt x="240080" y="656534"/>
                    <a:pt x="304083" y="675263"/>
                    <a:pt x="230820" y="656948"/>
                  </a:cubicBezTo>
                  <a:cubicBezTo>
                    <a:pt x="216024" y="645111"/>
                    <a:pt x="201755" y="632582"/>
                    <a:pt x="186431" y="621437"/>
                  </a:cubicBezTo>
                  <a:cubicBezTo>
                    <a:pt x="169173" y="608886"/>
                    <a:pt x="149224" y="599978"/>
                    <a:pt x="133165" y="585926"/>
                  </a:cubicBezTo>
                  <a:cubicBezTo>
                    <a:pt x="115875" y="570797"/>
                    <a:pt x="110500" y="540910"/>
                    <a:pt x="97655" y="523783"/>
                  </a:cubicBezTo>
                  <a:cubicBezTo>
                    <a:pt x="87611" y="510391"/>
                    <a:pt x="73981" y="500109"/>
                    <a:pt x="62144" y="488272"/>
                  </a:cubicBezTo>
                  <a:cubicBezTo>
                    <a:pt x="56226" y="476435"/>
                    <a:pt x="50955" y="464251"/>
                    <a:pt x="44389" y="452761"/>
                  </a:cubicBezTo>
                  <a:cubicBezTo>
                    <a:pt x="39095" y="443497"/>
                    <a:pt x="29221" y="436479"/>
                    <a:pt x="26633" y="426128"/>
                  </a:cubicBezTo>
                  <a:cubicBezTo>
                    <a:pt x="20134" y="400131"/>
                    <a:pt x="23011" y="372505"/>
                    <a:pt x="17756" y="346229"/>
                  </a:cubicBezTo>
                  <a:cubicBezTo>
                    <a:pt x="14086" y="327877"/>
                    <a:pt x="5919" y="310718"/>
                    <a:pt x="0" y="292963"/>
                  </a:cubicBezTo>
                  <a:cubicBezTo>
                    <a:pt x="8475" y="267540"/>
                    <a:pt x="8129" y="255343"/>
                    <a:pt x="35511" y="239697"/>
                  </a:cubicBezTo>
                  <a:cubicBezTo>
                    <a:pt x="46105" y="233644"/>
                    <a:pt x="55801" y="236881"/>
                    <a:pt x="69117" y="2339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E0C6CF0-545C-2B7B-4AB0-2CF90782C189}"/>
                </a:ext>
              </a:extLst>
            </p:cNvPr>
            <p:cNvSpPr/>
            <p:nvPr/>
          </p:nvSpPr>
          <p:spPr>
            <a:xfrm>
              <a:off x="4212619" y="1411908"/>
              <a:ext cx="2995714" cy="1473693"/>
            </a:xfrm>
            <a:custGeom>
              <a:avLst/>
              <a:gdLst>
                <a:gd name="connsiteX0" fmla="*/ 169011 w 2779046"/>
                <a:gd name="connsiteY0" fmla="*/ 532660 h 1349406"/>
                <a:gd name="connsiteX1" fmla="*/ 106867 w 2779046"/>
                <a:gd name="connsiteY1" fmla="*/ 568171 h 1349406"/>
                <a:gd name="connsiteX2" fmla="*/ 26968 w 2779046"/>
                <a:gd name="connsiteY2" fmla="*/ 612559 h 1349406"/>
                <a:gd name="connsiteX3" fmla="*/ 18090 w 2779046"/>
                <a:gd name="connsiteY3" fmla="*/ 648070 h 1349406"/>
                <a:gd name="connsiteX4" fmla="*/ 335 w 2779046"/>
                <a:gd name="connsiteY4" fmla="*/ 692458 h 1349406"/>
                <a:gd name="connsiteX5" fmla="*/ 9213 w 2779046"/>
                <a:gd name="connsiteY5" fmla="*/ 763479 h 1349406"/>
                <a:gd name="connsiteX6" fmla="*/ 71356 w 2779046"/>
                <a:gd name="connsiteY6" fmla="*/ 932155 h 1349406"/>
                <a:gd name="connsiteX7" fmla="*/ 115745 w 2779046"/>
                <a:gd name="connsiteY7" fmla="*/ 1047565 h 1349406"/>
                <a:gd name="connsiteX8" fmla="*/ 142378 w 2779046"/>
                <a:gd name="connsiteY8" fmla="*/ 1065320 h 1349406"/>
                <a:gd name="connsiteX9" fmla="*/ 355442 w 2779046"/>
                <a:gd name="connsiteY9" fmla="*/ 1003177 h 1349406"/>
                <a:gd name="connsiteX10" fmla="*/ 382075 w 2779046"/>
                <a:gd name="connsiteY10" fmla="*/ 985421 h 1349406"/>
                <a:gd name="connsiteX11" fmla="*/ 701671 w 2779046"/>
                <a:gd name="connsiteY11" fmla="*/ 1003177 h 1349406"/>
                <a:gd name="connsiteX12" fmla="*/ 808203 w 2779046"/>
                <a:gd name="connsiteY12" fmla="*/ 1091953 h 1349406"/>
                <a:gd name="connsiteX13" fmla="*/ 923613 w 2779046"/>
                <a:gd name="connsiteY13" fmla="*/ 1260629 h 1349406"/>
                <a:gd name="connsiteX14" fmla="*/ 959123 w 2779046"/>
                <a:gd name="connsiteY14" fmla="*/ 1287262 h 1349406"/>
                <a:gd name="connsiteX15" fmla="*/ 968001 w 2779046"/>
                <a:gd name="connsiteY15" fmla="*/ 1313895 h 1349406"/>
                <a:gd name="connsiteX16" fmla="*/ 1047900 w 2779046"/>
                <a:gd name="connsiteY16" fmla="*/ 1349406 h 1349406"/>
                <a:gd name="connsiteX17" fmla="*/ 1527294 w 2779046"/>
                <a:gd name="connsiteY17" fmla="*/ 1340528 h 1349406"/>
                <a:gd name="connsiteX18" fmla="*/ 1660459 w 2779046"/>
                <a:gd name="connsiteY18" fmla="*/ 1322773 h 1349406"/>
                <a:gd name="connsiteX19" fmla="*/ 1811380 w 2779046"/>
                <a:gd name="connsiteY19" fmla="*/ 1260629 h 1349406"/>
                <a:gd name="connsiteX20" fmla="*/ 1838013 w 2779046"/>
                <a:gd name="connsiteY20" fmla="*/ 1242874 h 1349406"/>
                <a:gd name="connsiteX21" fmla="*/ 1944545 w 2779046"/>
                <a:gd name="connsiteY21" fmla="*/ 1225118 h 1349406"/>
                <a:gd name="connsiteX22" fmla="*/ 2113220 w 2779046"/>
                <a:gd name="connsiteY22" fmla="*/ 1189608 h 1349406"/>
                <a:gd name="connsiteX23" fmla="*/ 2157609 w 2779046"/>
                <a:gd name="connsiteY23" fmla="*/ 1171852 h 1349406"/>
                <a:gd name="connsiteX24" fmla="*/ 2264141 w 2779046"/>
                <a:gd name="connsiteY24" fmla="*/ 1136342 h 1349406"/>
                <a:gd name="connsiteX25" fmla="*/ 2335162 w 2779046"/>
                <a:gd name="connsiteY25" fmla="*/ 1118586 h 1349406"/>
                <a:gd name="connsiteX26" fmla="*/ 2397306 w 2779046"/>
                <a:gd name="connsiteY26" fmla="*/ 1100831 h 1349406"/>
                <a:gd name="connsiteX27" fmla="*/ 2557104 w 2779046"/>
                <a:gd name="connsiteY27" fmla="*/ 1047565 h 1349406"/>
                <a:gd name="connsiteX28" fmla="*/ 2601492 w 2779046"/>
                <a:gd name="connsiteY28" fmla="*/ 1012054 h 1349406"/>
                <a:gd name="connsiteX29" fmla="*/ 2637003 w 2779046"/>
                <a:gd name="connsiteY29" fmla="*/ 1003177 h 1349406"/>
                <a:gd name="connsiteX30" fmla="*/ 2681391 w 2779046"/>
                <a:gd name="connsiteY30" fmla="*/ 976544 h 1349406"/>
                <a:gd name="connsiteX31" fmla="*/ 2708024 w 2779046"/>
                <a:gd name="connsiteY31" fmla="*/ 958788 h 1349406"/>
                <a:gd name="connsiteX32" fmla="*/ 2734657 w 2779046"/>
                <a:gd name="connsiteY32" fmla="*/ 923278 h 1349406"/>
                <a:gd name="connsiteX33" fmla="*/ 2752413 w 2779046"/>
                <a:gd name="connsiteY33" fmla="*/ 719091 h 1349406"/>
                <a:gd name="connsiteX34" fmla="*/ 2779046 w 2779046"/>
                <a:gd name="connsiteY34" fmla="*/ 630314 h 1349406"/>
                <a:gd name="connsiteX35" fmla="*/ 2770168 w 2779046"/>
                <a:gd name="connsiteY35" fmla="*/ 443883 h 1349406"/>
                <a:gd name="connsiteX36" fmla="*/ 2734657 w 2779046"/>
                <a:gd name="connsiteY36" fmla="*/ 399495 h 1349406"/>
                <a:gd name="connsiteX37" fmla="*/ 2699147 w 2779046"/>
                <a:gd name="connsiteY37" fmla="*/ 346229 h 1349406"/>
                <a:gd name="connsiteX38" fmla="*/ 2619248 w 2779046"/>
                <a:gd name="connsiteY38" fmla="*/ 195309 h 1349406"/>
                <a:gd name="connsiteX39" fmla="*/ 2592615 w 2779046"/>
                <a:gd name="connsiteY39" fmla="*/ 124287 h 1349406"/>
                <a:gd name="connsiteX40" fmla="*/ 2574859 w 2779046"/>
                <a:gd name="connsiteY40" fmla="*/ 53266 h 1349406"/>
                <a:gd name="connsiteX41" fmla="*/ 2565982 w 2779046"/>
                <a:gd name="connsiteY41" fmla="*/ 17755 h 1349406"/>
                <a:gd name="connsiteX42" fmla="*/ 2548226 w 2779046"/>
                <a:gd name="connsiteY42" fmla="*/ 0 h 1349406"/>
                <a:gd name="connsiteX43" fmla="*/ 2379550 w 2779046"/>
                <a:gd name="connsiteY43" fmla="*/ 26633 h 1349406"/>
                <a:gd name="connsiteX44" fmla="*/ 2255263 w 2779046"/>
                <a:gd name="connsiteY44" fmla="*/ 79899 h 1349406"/>
                <a:gd name="connsiteX45" fmla="*/ 2193119 w 2779046"/>
                <a:gd name="connsiteY45" fmla="*/ 97654 h 1349406"/>
                <a:gd name="connsiteX46" fmla="*/ 2095465 w 2779046"/>
                <a:gd name="connsiteY46" fmla="*/ 159798 h 1349406"/>
                <a:gd name="connsiteX47" fmla="*/ 2024444 w 2779046"/>
                <a:gd name="connsiteY47" fmla="*/ 204186 h 1349406"/>
                <a:gd name="connsiteX48" fmla="*/ 1935667 w 2779046"/>
                <a:gd name="connsiteY48" fmla="*/ 239697 h 1349406"/>
                <a:gd name="connsiteX49" fmla="*/ 1846890 w 2779046"/>
                <a:gd name="connsiteY49" fmla="*/ 301841 h 1349406"/>
                <a:gd name="connsiteX50" fmla="*/ 1802502 w 2779046"/>
                <a:gd name="connsiteY50" fmla="*/ 310718 h 1349406"/>
                <a:gd name="connsiteX51" fmla="*/ 1589438 w 2779046"/>
                <a:gd name="connsiteY51" fmla="*/ 337351 h 1349406"/>
                <a:gd name="connsiteX52" fmla="*/ 1536172 w 2779046"/>
                <a:gd name="connsiteY52" fmla="*/ 355107 h 1349406"/>
                <a:gd name="connsiteX53" fmla="*/ 1340863 w 2779046"/>
                <a:gd name="connsiteY53" fmla="*/ 346229 h 1349406"/>
                <a:gd name="connsiteX54" fmla="*/ 1314230 w 2779046"/>
                <a:gd name="connsiteY54" fmla="*/ 337351 h 1349406"/>
                <a:gd name="connsiteX55" fmla="*/ 1252086 w 2779046"/>
                <a:gd name="connsiteY55" fmla="*/ 319596 h 1349406"/>
                <a:gd name="connsiteX56" fmla="*/ 1207698 w 2779046"/>
                <a:gd name="connsiteY56" fmla="*/ 301841 h 1349406"/>
                <a:gd name="connsiteX57" fmla="*/ 1127799 w 2779046"/>
                <a:gd name="connsiteY57" fmla="*/ 284085 h 1349406"/>
                <a:gd name="connsiteX58" fmla="*/ 879224 w 2779046"/>
                <a:gd name="connsiteY58" fmla="*/ 292963 h 1349406"/>
                <a:gd name="connsiteX59" fmla="*/ 808203 w 2779046"/>
                <a:gd name="connsiteY59" fmla="*/ 301841 h 1349406"/>
                <a:gd name="connsiteX60" fmla="*/ 728304 w 2779046"/>
                <a:gd name="connsiteY60" fmla="*/ 355107 h 1349406"/>
                <a:gd name="connsiteX61" fmla="*/ 639527 w 2779046"/>
                <a:gd name="connsiteY61" fmla="*/ 399495 h 1349406"/>
                <a:gd name="connsiteX62" fmla="*/ 595139 w 2779046"/>
                <a:gd name="connsiteY62" fmla="*/ 426128 h 1349406"/>
                <a:gd name="connsiteX63" fmla="*/ 532995 w 2779046"/>
                <a:gd name="connsiteY63" fmla="*/ 443883 h 1349406"/>
                <a:gd name="connsiteX64" fmla="*/ 470851 w 2779046"/>
                <a:gd name="connsiteY64" fmla="*/ 470516 h 1349406"/>
                <a:gd name="connsiteX65" fmla="*/ 373197 w 2779046"/>
                <a:gd name="connsiteY65" fmla="*/ 514905 h 1349406"/>
                <a:gd name="connsiteX66" fmla="*/ 293298 w 2779046"/>
                <a:gd name="connsiteY66" fmla="*/ 541538 h 1349406"/>
                <a:gd name="connsiteX67" fmla="*/ 248910 w 2779046"/>
                <a:gd name="connsiteY67" fmla="*/ 568171 h 1349406"/>
                <a:gd name="connsiteX68" fmla="*/ 169011 w 2779046"/>
                <a:gd name="connsiteY68" fmla="*/ 532660 h 134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779046" h="1349406">
                  <a:moveTo>
                    <a:pt x="169011" y="532660"/>
                  </a:moveTo>
                  <a:cubicBezTo>
                    <a:pt x="145337" y="532660"/>
                    <a:pt x="127873" y="556860"/>
                    <a:pt x="106867" y="568171"/>
                  </a:cubicBezTo>
                  <a:cubicBezTo>
                    <a:pt x="25212" y="612139"/>
                    <a:pt x="80247" y="577040"/>
                    <a:pt x="26968" y="612559"/>
                  </a:cubicBezTo>
                  <a:cubicBezTo>
                    <a:pt x="24009" y="624396"/>
                    <a:pt x="21948" y="636495"/>
                    <a:pt x="18090" y="648070"/>
                  </a:cubicBezTo>
                  <a:cubicBezTo>
                    <a:pt x="13051" y="663188"/>
                    <a:pt x="1557" y="676569"/>
                    <a:pt x="335" y="692458"/>
                  </a:cubicBezTo>
                  <a:cubicBezTo>
                    <a:pt x="-1495" y="716246"/>
                    <a:pt x="4534" y="740084"/>
                    <a:pt x="9213" y="763479"/>
                  </a:cubicBezTo>
                  <a:cubicBezTo>
                    <a:pt x="31658" y="875702"/>
                    <a:pt x="24187" y="849608"/>
                    <a:pt x="71356" y="932155"/>
                  </a:cubicBezTo>
                  <a:cubicBezTo>
                    <a:pt x="83516" y="980796"/>
                    <a:pt x="83473" y="1009914"/>
                    <a:pt x="115745" y="1047565"/>
                  </a:cubicBezTo>
                  <a:cubicBezTo>
                    <a:pt x="122689" y="1055666"/>
                    <a:pt x="133500" y="1059402"/>
                    <a:pt x="142378" y="1065320"/>
                  </a:cubicBezTo>
                  <a:cubicBezTo>
                    <a:pt x="285224" y="1029609"/>
                    <a:pt x="214185" y="1050262"/>
                    <a:pt x="355442" y="1003177"/>
                  </a:cubicBezTo>
                  <a:cubicBezTo>
                    <a:pt x="364320" y="997258"/>
                    <a:pt x="371953" y="988795"/>
                    <a:pt x="382075" y="985421"/>
                  </a:cubicBezTo>
                  <a:cubicBezTo>
                    <a:pt x="469007" y="956444"/>
                    <a:pt x="686767" y="1001687"/>
                    <a:pt x="701671" y="1003177"/>
                  </a:cubicBezTo>
                  <a:cubicBezTo>
                    <a:pt x="737182" y="1032769"/>
                    <a:pt x="784421" y="1052316"/>
                    <a:pt x="808203" y="1091953"/>
                  </a:cubicBezTo>
                  <a:cubicBezTo>
                    <a:pt x="829018" y="1126646"/>
                    <a:pt x="888980" y="1234654"/>
                    <a:pt x="923613" y="1260629"/>
                  </a:cubicBezTo>
                  <a:lnTo>
                    <a:pt x="959123" y="1287262"/>
                  </a:lnTo>
                  <a:cubicBezTo>
                    <a:pt x="962082" y="1296140"/>
                    <a:pt x="961384" y="1307278"/>
                    <a:pt x="968001" y="1313895"/>
                  </a:cubicBezTo>
                  <a:cubicBezTo>
                    <a:pt x="993598" y="1339492"/>
                    <a:pt x="1016335" y="1341515"/>
                    <a:pt x="1047900" y="1349406"/>
                  </a:cubicBezTo>
                  <a:lnTo>
                    <a:pt x="1527294" y="1340528"/>
                  </a:lnTo>
                  <a:cubicBezTo>
                    <a:pt x="1567552" y="1339250"/>
                    <a:pt x="1619406" y="1329615"/>
                    <a:pt x="1660459" y="1322773"/>
                  </a:cubicBezTo>
                  <a:cubicBezTo>
                    <a:pt x="1768505" y="1268749"/>
                    <a:pt x="1717424" y="1287473"/>
                    <a:pt x="1811380" y="1260629"/>
                  </a:cubicBezTo>
                  <a:cubicBezTo>
                    <a:pt x="1820258" y="1254711"/>
                    <a:pt x="1827704" y="1245623"/>
                    <a:pt x="1838013" y="1242874"/>
                  </a:cubicBezTo>
                  <a:cubicBezTo>
                    <a:pt x="1872798" y="1233598"/>
                    <a:pt x="1944545" y="1225118"/>
                    <a:pt x="1944545" y="1225118"/>
                  </a:cubicBezTo>
                  <a:cubicBezTo>
                    <a:pt x="2046839" y="1184201"/>
                    <a:pt x="1923131" y="1229627"/>
                    <a:pt x="2113220" y="1189608"/>
                  </a:cubicBezTo>
                  <a:cubicBezTo>
                    <a:pt x="2128814" y="1186325"/>
                    <a:pt x="2142581" y="1177156"/>
                    <a:pt x="2157609" y="1171852"/>
                  </a:cubicBezTo>
                  <a:cubicBezTo>
                    <a:pt x="2192907" y="1159394"/>
                    <a:pt x="2228288" y="1147098"/>
                    <a:pt x="2264141" y="1136342"/>
                  </a:cubicBezTo>
                  <a:cubicBezTo>
                    <a:pt x="2287514" y="1129330"/>
                    <a:pt x="2311584" y="1124874"/>
                    <a:pt x="2335162" y="1118586"/>
                  </a:cubicBezTo>
                  <a:cubicBezTo>
                    <a:pt x="2355978" y="1113035"/>
                    <a:pt x="2376591" y="1106749"/>
                    <a:pt x="2397306" y="1100831"/>
                  </a:cubicBezTo>
                  <a:cubicBezTo>
                    <a:pt x="2465259" y="1032878"/>
                    <a:pt x="2378056" y="1110232"/>
                    <a:pt x="2557104" y="1047565"/>
                  </a:cubicBezTo>
                  <a:cubicBezTo>
                    <a:pt x="2574988" y="1041305"/>
                    <a:pt x="2584928" y="1021256"/>
                    <a:pt x="2601492" y="1012054"/>
                  </a:cubicBezTo>
                  <a:cubicBezTo>
                    <a:pt x="2612158" y="1006129"/>
                    <a:pt x="2625166" y="1006136"/>
                    <a:pt x="2637003" y="1003177"/>
                  </a:cubicBezTo>
                  <a:cubicBezTo>
                    <a:pt x="2651799" y="994299"/>
                    <a:pt x="2666759" y="985689"/>
                    <a:pt x="2681391" y="976544"/>
                  </a:cubicBezTo>
                  <a:cubicBezTo>
                    <a:pt x="2690439" y="970889"/>
                    <a:pt x="2700479" y="966333"/>
                    <a:pt x="2708024" y="958788"/>
                  </a:cubicBezTo>
                  <a:cubicBezTo>
                    <a:pt x="2718486" y="948326"/>
                    <a:pt x="2725779" y="935115"/>
                    <a:pt x="2734657" y="923278"/>
                  </a:cubicBezTo>
                  <a:cubicBezTo>
                    <a:pt x="2759225" y="751307"/>
                    <a:pt x="2721869" y="1024540"/>
                    <a:pt x="2752413" y="719091"/>
                  </a:cubicBezTo>
                  <a:cubicBezTo>
                    <a:pt x="2754330" y="699917"/>
                    <a:pt x="2775069" y="642243"/>
                    <a:pt x="2779046" y="630314"/>
                  </a:cubicBezTo>
                  <a:cubicBezTo>
                    <a:pt x="2776087" y="568170"/>
                    <a:pt x="2781917" y="504978"/>
                    <a:pt x="2770168" y="443883"/>
                  </a:cubicBezTo>
                  <a:cubicBezTo>
                    <a:pt x="2766590" y="425276"/>
                    <a:pt x="2745802" y="414819"/>
                    <a:pt x="2734657" y="399495"/>
                  </a:cubicBezTo>
                  <a:cubicBezTo>
                    <a:pt x="2722106" y="382237"/>
                    <a:pt x="2710457" y="364325"/>
                    <a:pt x="2699147" y="346229"/>
                  </a:cubicBezTo>
                  <a:cubicBezTo>
                    <a:pt x="2650499" y="268392"/>
                    <a:pt x="2648887" y="269408"/>
                    <a:pt x="2619248" y="195309"/>
                  </a:cubicBezTo>
                  <a:cubicBezTo>
                    <a:pt x="2609858" y="171834"/>
                    <a:pt x="2600157" y="148420"/>
                    <a:pt x="2592615" y="124287"/>
                  </a:cubicBezTo>
                  <a:cubicBezTo>
                    <a:pt x="2585336" y="100996"/>
                    <a:pt x="2580777" y="76940"/>
                    <a:pt x="2574859" y="53266"/>
                  </a:cubicBezTo>
                  <a:cubicBezTo>
                    <a:pt x="2571900" y="41429"/>
                    <a:pt x="2574610" y="26382"/>
                    <a:pt x="2565982" y="17755"/>
                  </a:cubicBezTo>
                  <a:lnTo>
                    <a:pt x="2548226" y="0"/>
                  </a:lnTo>
                  <a:cubicBezTo>
                    <a:pt x="2492001" y="8878"/>
                    <a:pt x="2435116" y="14285"/>
                    <a:pt x="2379550" y="26633"/>
                  </a:cubicBezTo>
                  <a:cubicBezTo>
                    <a:pt x="2305574" y="43072"/>
                    <a:pt x="2318870" y="55435"/>
                    <a:pt x="2255263" y="79899"/>
                  </a:cubicBezTo>
                  <a:cubicBezTo>
                    <a:pt x="2235155" y="87633"/>
                    <a:pt x="2213834" y="91736"/>
                    <a:pt x="2193119" y="97654"/>
                  </a:cubicBezTo>
                  <a:cubicBezTo>
                    <a:pt x="2126866" y="163909"/>
                    <a:pt x="2192930" y="106636"/>
                    <a:pt x="2095465" y="159798"/>
                  </a:cubicBezTo>
                  <a:cubicBezTo>
                    <a:pt x="2034015" y="193316"/>
                    <a:pt x="2086919" y="180758"/>
                    <a:pt x="2024444" y="204186"/>
                  </a:cubicBezTo>
                  <a:cubicBezTo>
                    <a:pt x="1956780" y="229560"/>
                    <a:pt x="2020825" y="188602"/>
                    <a:pt x="1935667" y="239697"/>
                  </a:cubicBezTo>
                  <a:cubicBezTo>
                    <a:pt x="1895173" y="263993"/>
                    <a:pt x="1895033" y="279958"/>
                    <a:pt x="1846890" y="301841"/>
                  </a:cubicBezTo>
                  <a:cubicBezTo>
                    <a:pt x="1833153" y="308085"/>
                    <a:pt x="1817298" y="307759"/>
                    <a:pt x="1802502" y="310718"/>
                  </a:cubicBezTo>
                  <a:cubicBezTo>
                    <a:pt x="1720241" y="365560"/>
                    <a:pt x="1809051" y="312950"/>
                    <a:pt x="1589438" y="337351"/>
                  </a:cubicBezTo>
                  <a:cubicBezTo>
                    <a:pt x="1570837" y="339418"/>
                    <a:pt x="1553927" y="349188"/>
                    <a:pt x="1536172" y="355107"/>
                  </a:cubicBezTo>
                  <a:cubicBezTo>
                    <a:pt x="1471069" y="352148"/>
                    <a:pt x="1405826" y="351426"/>
                    <a:pt x="1340863" y="346229"/>
                  </a:cubicBezTo>
                  <a:cubicBezTo>
                    <a:pt x="1331535" y="345483"/>
                    <a:pt x="1323228" y="339922"/>
                    <a:pt x="1314230" y="337351"/>
                  </a:cubicBezTo>
                  <a:cubicBezTo>
                    <a:pt x="1275039" y="326154"/>
                    <a:pt x="1286154" y="332371"/>
                    <a:pt x="1252086" y="319596"/>
                  </a:cubicBezTo>
                  <a:cubicBezTo>
                    <a:pt x="1237165" y="314001"/>
                    <a:pt x="1222816" y="306880"/>
                    <a:pt x="1207698" y="301841"/>
                  </a:cubicBezTo>
                  <a:cubicBezTo>
                    <a:pt x="1188891" y="295572"/>
                    <a:pt x="1145390" y="287603"/>
                    <a:pt x="1127799" y="284085"/>
                  </a:cubicBezTo>
                  <a:lnTo>
                    <a:pt x="879224" y="292963"/>
                  </a:lnTo>
                  <a:cubicBezTo>
                    <a:pt x="855403" y="294286"/>
                    <a:pt x="830264" y="292757"/>
                    <a:pt x="808203" y="301841"/>
                  </a:cubicBezTo>
                  <a:cubicBezTo>
                    <a:pt x="778605" y="314028"/>
                    <a:pt x="756005" y="339069"/>
                    <a:pt x="728304" y="355107"/>
                  </a:cubicBezTo>
                  <a:cubicBezTo>
                    <a:pt x="699671" y="371684"/>
                    <a:pt x="668720" y="383926"/>
                    <a:pt x="639527" y="399495"/>
                  </a:cubicBezTo>
                  <a:cubicBezTo>
                    <a:pt x="624302" y="407615"/>
                    <a:pt x="611067" y="419492"/>
                    <a:pt x="595139" y="426128"/>
                  </a:cubicBezTo>
                  <a:cubicBezTo>
                    <a:pt x="575253" y="434414"/>
                    <a:pt x="553283" y="436637"/>
                    <a:pt x="532995" y="443883"/>
                  </a:cubicBezTo>
                  <a:cubicBezTo>
                    <a:pt x="511771" y="451463"/>
                    <a:pt x="491368" y="461190"/>
                    <a:pt x="470851" y="470516"/>
                  </a:cubicBezTo>
                  <a:cubicBezTo>
                    <a:pt x="412746" y="496928"/>
                    <a:pt x="451656" y="485483"/>
                    <a:pt x="373197" y="514905"/>
                  </a:cubicBezTo>
                  <a:cubicBezTo>
                    <a:pt x="346911" y="524762"/>
                    <a:pt x="319102" y="530479"/>
                    <a:pt x="293298" y="541538"/>
                  </a:cubicBezTo>
                  <a:cubicBezTo>
                    <a:pt x="277438" y="548335"/>
                    <a:pt x="264343" y="560454"/>
                    <a:pt x="248910" y="568171"/>
                  </a:cubicBezTo>
                  <a:cubicBezTo>
                    <a:pt x="216184" y="584534"/>
                    <a:pt x="192685" y="532660"/>
                    <a:pt x="169011" y="5326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500DE094-68DC-EC0B-B6AB-5F11093C9955}"/>
                </a:ext>
              </a:extLst>
            </p:cNvPr>
            <p:cNvSpPr/>
            <p:nvPr/>
          </p:nvSpPr>
          <p:spPr>
            <a:xfrm>
              <a:off x="4324350" y="209550"/>
              <a:ext cx="2657475" cy="1819275"/>
            </a:xfrm>
            <a:custGeom>
              <a:avLst/>
              <a:gdLst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14500 w 2657475"/>
                <a:gd name="connsiteY18" fmla="*/ 159067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00275 w 2657475"/>
                <a:gd name="connsiteY23" fmla="*/ 147637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37360 w 2657475"/>
                <a:gd name="connsiteY18" fmla="*/ 160591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00275 w 2657475"/>
                <a:gd name="connsiteY23" fmla="*/ 147637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37360 w 2657475"/>
                <a:gd name="connsiteY18" fmla="*/ 160591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26945 w 2657475"/>
                <a:gd name="connsiteY23" fmla="*/ 148780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2657475" h="1819275">
                  <a:moveTo>
                    <a:pt x="28575" y="857250"/>
                  </a:moveTo>
                  <a:cubicBezTo>
                    <a:pt x="17463" y="904875"/>
                    <a:pt x="28793" y="999252"/>
                    <a:pt x="9525" y="1076325"/>
                  </a:cubicBezTo>
                  <a:cubicBezTo>
                    <a:pt x="7090" y="1086065"/>
                    <a:pt x="3175" y="1095375"/>
                    <a:pt x="0" y="1104900"/>
                  </a:cubicBezTo>
                  <a:cubicBezTo>
                    <a:pt x="3175" y="1273175"/>
                    <a:pt x="3623" y="1441524"/>
                    <a:pt x="9525" y="1609725"/>
                  </a:cubicBezTo>
                  <a:cubicBezTo>
                    <a:pt x="9984" y="1622808"/>
                    <a:pt x="16708" y="1634945"/>
                    <a:pt x="19050" y="1647825"/>
                  </a:cubicBezTo>
                  <a:cubicBezTo>
                    <a:pt x="53093" y="1835061"/>
                    <a:pt x="3406" y="1614729"/>
                    <a:pt x="47625" y="1762125"/>
                  </a:cubicBezTo>
                  <a:cubicBezTo>
                    <a:pt x="52277" y="1777632"/>
                    <a:pt x="46786" y="1797313"/>
                    <a:pt x="57150" y="1809750"/>
                  </a:cubicBezTo>
                  <a:cubicBezTo>
                    <a:pt x="65531" y="1819807"/>
                    <a:pt x="82550" y="1816100"/>
                    <a:pt x="95250" y="1819275"/>
                  </a:cubicBezTo>
                  <a:cubicBezTo>
                    <a:pt x="184150" y="1812925"/>
                    <a:pt x="274554" y="1817704"/>
                    <a:pt x="361950" y="1800225"/>
                  </a:cubicBezTo>
                  <a:cubicBezTo>
                    <a:pt x="388732" y="1794869"/>
                    <a:pt x="405583" y="1767263"/>
                    <a:pt x="428625" y="1752600"/>
                  </a:cubicBezTo>
                  <a:cubicBezTo>
                    <a:pt x="440604" y="1744977"/>
                    <a:pt x="454397" y="1740595"/>
                    <a:pt x="466725" y="1733550"/>
                  </a:cubicBezTo>
                  <a:cubicBezTo>
                    <a:pt x="523135" y="1701316"/>
                    <a:pt x="464921" y="1721709"/>
                    <a:pt x="552450" y="1695450"/>
                  </a:cubicBezTo>
                  <a:cubicBezTo>
                    <a:pt x="564989" y="1691688"/>
                    <a:pt x="577920" y="1689369"/>
                    <a:pt x="590550" y="1685925"/>
                  </a:cubicBezTo>
                  <a:cubicBezTo>
                    <a:pt x="612850" y="1679843"/>
                    <a:pt x="634519" y="1671200"/>
                    <a:pt x="657225" y="1666875"/>
                  </a:cubicBezTo>
                  <a:cubicBezTo>
                    <a:pt x="701333" y="1658473"/>
                    <a:pt x="790575" y="1647825"/>
                    <a:pt x="790575" y="1647825"/>
                  </a:cubicBezTo>
                  <a:cubicBezTo>
                    <a:pt x="899103" y="1593561"/>
                    <a:pt x="834628" y="1619250"/>
                    <a:pt x="1076325" y="1619250"/>
                  </a:cubicBezTo>
                  <a:cubicBezTo>
                    <a:pt x="1146247" y="1619250"/>
                    <a:pt x="1216025" y="1625600"/>
                    <a:pt x="1285875" y="1628775"/>
                  </a:cubicBezTo>
                  <a:lnTo>
                    <a:pt x="1609725" y="1619250"/>
                  </a:lnTo>
                  <a:cubicBezTo>
                    <a:pt x="1767004" y="1611578"/>
                    <a:pt x="1630766" y="1632563"/>
                    <a:pt x="1737360" y="1605915"/>
                  </a:cubicBezTo>
                  <a:cubicBezTo>
                    <a:pt x="1762193" y="1599707"/>
                    <a:pt x="1765300" y="1584325"/>
                    <a:pt x="1790700" y="1581150"/>
                  </a:cubicBezTo>
                  <a:cubicBezTo>
                    <a:pt x="1800225" y="1577975"/>
                    <a:pt x="1809430" y="1573594"/>
                    <a:pt x="1819275" y="1571625"/>
                  </a:cubicBezTo>
                  <a:cubicBezTo>
                    <a:pt x="1880825" y="1559315"/>
                    <a:pt x="1961295" y="1556718"/>
                    <a:pt x="2019300" y="1552575"/>
                  </a:cubicBezTo>
                  <a:cubicBezTo>
                    <a:pt x="2032000" y="1549400"/>
                    <a:pt x="2022793" y="1553845"/>
                    <a:pt x="2057400" y="1543050"/>
                  </a:cubicBezTo>
                  <a:cubicBezTo>
                    <a:pt x="2092007" y="1532255"/>
                    <a:pt x="2044833" y="1557848"/>
                    <a:pt x="2226945" y="1487805"/>
                  </a:cubicBezTo>
                  <a:cubicBezTo>
                    <a:pt x="2245687" y="1480597"/>
                    <a:pt x="2226945" y="1476692"/>
                    <a:pt x="2257425" y="1457325"/>
                  </a:cubicBezTo>
                  <a:cubicBezTo>
                    <a:pt x="2287905" y="1437958"/>
                    <a:pt x="2314287" y="1395485"/>
                    <a:pt x="2409825" y="1371600"/>
                  </a:cubicBezTo>
                  <a:cubicBezTo>
                    <a:pt x="2450453" y="1344515"/>
                    <a:pt x="2464070" y="1332023"/>
                    <a:pt x="2505075" y="1314450"/>
                  </a:cubicBezTo>
                  <a:cubicBezTo>
                    <a:pt x="2514303" y="1310495"/>
                    <a:pt x="2524125" y="1308100"/>
                    <a:pt x="2533650" y="1304925"/>
                  </a:cubicBezTo>
                  <a:cubicBezTo>
                    <a:pt x="2546350" y="1295400"/>
                    <a:pt x="2557967" y="1284226"/>
                    <a:pt x="2571750" y="1276350"/>
                  </a:cubicBezTo>
                  <a:cubicBezTo>
                    <a:pt x="2622608" y="1247289"/>
                    <a:pt x="2580874" y="1295801"/>
                    <a:pt x="2638425" y="1238250"/>
                  </a:cubicBezTo>
                  <a:cubicBezTo>
                    <a:pt x="2646520" y="1230155"/>
                    <a:pt x="2651125" y="1219200"/>
                    <a:pt x="2657475" y="1209675"/>
                  </a:cubicBezTo>
                  <a:cubicBezTo>
                    <a:pt x="2638425" y="1174750"/>
                    <a:pt x="2623448" y="1137272"/>
                    <a:pt x="2600325" y="1104900"/>
                  </a:cubicBezTo>
                  <a:cubicBezTo>
                    <a:pt x="2591098" y="1091982"/>
                    <a:pt x="2570545" y="1089845"/>
                    <a:pt x="2562225" y="1076325"/>
                  </a:cubicBezTo>
                  <a:cubicBezTo>
                    <a:pt x="2544303" y="1047202"/>
                    <a:pt x="2539418" y="1011661"/>
                    <a:pt x="2524125" y="981075"/>
                  </a:cubicBezTo>
                  <a:cubicBezTo>
                    <a:pt x="2452683" y="838191"/>
                    <a:pt x="2478403" y="908047"/>
                    <a:pt x="2419350" y="809625"/>
                  </a:cubicBezTo>
                  <a:cubicBezTo>
                    <a:pt x="2412045" y="797449"/>
                    <a:pt x="2407099" y="783990"/>
                    <a:pt x="2400300" y="771525"/>
                  </a:cubicBezTo>
                  <a:cubicBezTo>
                    <a:pt x="2388043" y="749053"/>
                    <a:pt x="2374246" y="727436"/>
                    <a:pt x="2362200" y="704850"/>
                  </a:cubicBezTo>
                  <a:cubicBezTo>
                    <a:pt x="2348836" y="679793"/>
                    <a:pt x="2344180" y="648730"/>
                    <a:pt x="2324100" y="628650"/>
                  </a:cubicBezTo>
                  <a:cubicBezTo>
                    <a:pt x="2283026" y="587576"/>
                    <a:pt x="2221050" y="527324"/>
                    <a:pt x="2200275" y="485775"/>
                  </a:cubicBezTo>
                  <a:cubicBezTo>
                    <a:pt x="2170135" y="425495"/>
                    <a:pt x="2190315" y="458583"/>
                    <a:pt x="2133600" y="390525"/>
                  </a:cubicBezTo>
                  <a:cubicBezTo>
                    <a:pt x="2117770" y="343035"/>
                    <a:pt x="2133919" y="377282"/>
                    <a:pt x="2095500" y="333375"/>
                  </a:cubicBezTo>
                  <a:cubicBezTo>
                    <a:pt x="2059132" y="291811"/>
                    <a:pt x="2058843" y="276514"/>
                    <a:pt x="2009775" y="247650"/>
                  </a:cubicBezTo>
                  <a:cubicBezTo>
                    <a:pt x="1973059" y="226052"/>
                    <a:pt x="1932002" y="212416"/>
                    <a:pt x="1895475" y="190500"/>
                  </a:cubicBezTo>
                  <a:cubicBezTo>
                    <a:pt x="1879600" y="180975"/>
                    <a:pt x="1864409" y="170204"/>
                    <a:pt x="1847850" y="161925"/>
                  </a:cubicBezTo>
                  <a:cubicBezTo>
                    <a:pt x="1762301" y="119151"/>
                    <a:pt x="1897997" y="203543"/>
                    <a:pt x="1771650" y="133350"/>
                  </a:cubicBezTo>
                  <a:cubicBezTo>
                    <a:pt x="1757773" y="125640"/>
                    <a:pt x="1747749" y="111875"/>
                    <a:pt x="1733550" y="104775"/>
                  </a:cubicBezTo>
                  <a:cubicBezTo>
                    <a:pt x="1721841" y="98921"/>
                    <a:pt x="1707605" y="100112"/>
                    <a:pt x="1695450" y="95250"/>
                  </a:cubicBezTo>
                  <a:cubicBezTo>
                    <a:pt x="1675675" y="87340"/>
                    <a:pt x="1657689" y="75488"/>
                    <a:pt x="1638300" y="66675"/>
                  </a:cubicBezTo>
                  <a:cubicBezTo>
                    <a:pt x="1621267" y="58933"/>
                    <a:pt x="1583457" y="44202"/>
                    <a:pt x="1562100" y="38100"/>
                  </a:cubicBezTo>
                  <a:cubicBezTo>
                    <a:pt x="1549513" y="34504"/>
                    <a:pt x="1536419" y="32715"/>
                    <a:pt x="1524000" y="28575"/>
                  </a:cubicBezTo>
                  <a:cubicBezTo>
                    <a:pt x="1507780" y="23168"/>
                    <a:pt x="1493240" y="12336"/>
                    <a:pt x="1476375" y="9525"/>
                  </a:cubicBezTo>
                  <a:cubicBezTo>
                    <a:pt x="1435541" y="2719"/>
                    <a:pt x="1393825" y="3175"/>
                    <a:pt x="1352550" y="0"/>
                  </a:cubicBezTo>
                  <a:cubicBezTo>
                    <a:pt x="1289050" y="6350"/>
                    <a:pt x="1225374" y="11135"/>
                    <a:pt x="1162050" y="19050"/>
                  </a:cubicBezTo>
                  <a:cubicBezTo>
                    <a:pt x="1134585" y="22483"/>
                    <a:pt x="1090174" y="41250"/>
                    <a:pt x="1066800" y="47625"/>
                  </a:cubicBezTo>
                  <a:cubicBezTo>
                    <a:pt x="1051181" y="51885"/>
                    <a:pt x="1034794" y="52890"/>
                    <a:pt x="1019175" y="57150"/>
                  </a:cubicBezTo>
                  <a:cubicBezTo>
                    <a:pt x="999802" y="62434"/>
                    <a:pt x="981506" y="71330"/>
                    <a:pt x="962025" y="76200"/>
                  </a:cubicBezTo>
                  <a:cubicBezTo>
                    <a:pt x="930613" y="84053"/>
                    <a:pt x="898088" y="87010"/>
                    <a:pt x="866775" y="95250"/>
                  </a:cubicBezTo>
                  <a:cubicBezTo>
                    <a:pt x="837646" y="102916"/>
                    <a:pt x="809625" y="114300"/>
                    <a:pt x="781050" y="123825"/>
                  </a:cubicBezTo>
                  <a:cubicBezTo>
                    <a:pt x="704254" y="181422"/>
                    <a:pt x="777404" y="132835"/>
                    <a:pt x="714375" y="161925"/>
                  </a:cubicBezTo>
                  <a:cubicBezTo>
                    <a:pt x="682145" y="176801"/>
                    <a:pt x="652084" y="196367"/>
                    <a:pt x="619125" y="209550"/>
                  </a:cubicBezTo>
                  <a:cubicBezTo>
                    <a:pt x="558317" y="233873"/>
                    <a:pt x="586793" y="220954"/>
                    <a:pt x="533400" y="247650"/>
                  </a:cubicBezTo>
                  <a:cubicBezTo>
                    <a:pt x="475375" y="334688"/>
                    <a:pt x="511489" y="288611"/>
                    <a:pt x="419100" y="381000"/>
                  </a:cubicBezTo>
                  <a:cubicBezTo>
                    <a:pt x="406400" y="393700"/>
                    <a:pt x="395944" y="409137"/>
                    <a:pt x="381000" y="419100"/>
                  </a:cubicBezTo>
                  <a:cubicBezTo>
                    <a:pt x="346314" y="442224"/>
                    <a:pt x="346661" y="439294"/>
                    <a:pt x="314325" y="476250"/>
                  </a:cubicBezTo>
                  <a:cubicBezTo>
                    <a:pt x="303871" y="488197"/>
                    <a:pt x="296477" y="502648"/>
                    <a:pt x="285750" y="514350"/>
                  </a:cubicBezTo>
                  <a:cubicBezTo>
                    <a:pt x="261477" y="540829"/>
                    <a:pt x="234950" y="565150"/>
                    <a:pt x="209550" y="590550"/>
                  </a:cubicBezTo>
                  <a:cubicBezTo>
                    <a:pt x="200025" y="600075"/>
                    <a:pt x="189057" y="608349"/>
                    <a:pt x="180975" y="619125"/>
                  </a:cubicBezTo>
                  <a:cubicBezTo>
                    <a:pt x="141624" y="671593"/>
                    <a:pt x="163625" y="646000"/>
                    <a:pt x="114300" y="695325"/>
                  </a:cubicBezTo>
                  <a:cubicBezTo>
                    <a:pt x="103842" y="737158"/>
                    <a:pt x="103744" y="749260"/>
                    <a:pt x="76200" y="790575"/>
                  </a:cubicBezTo>
                  <a:cubicBezTo>
                    <a:pt x="40890" y="843540"/>
                    <a:pt x="39687" y="809625"/>
                    <a:pt x="28575" y="8572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115495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Kleinkind, Person, Zubehör, Spektakel enthält.&#10;&#10;Automatisch generierte Beschreibung">
            <a:extLst>
              <a:ext uri="{FF2B5EF4-FFF2-40B4-BE49-F238E27FC236}">
                <a16:creationId xmlns:a16="http://schemas.microsoft.com/office/drawing/2014/main" id="{FA1E3E4B-38EE-ECE4-ABD1-D633E2199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0" y="0"/>
            <a:ext cx="454273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77132718-06E4-AC13-D85D-E01A114CB433}"/>
              </a:ext>
            </a:extLst>
          </p:cNvPr>
          <p:cNvGrpSpPr/>
          <p:nvPr/>
        </p:nvGrpSpPr>
        <p:grpSpPr>
          <a:xfrm>
            <a:off x="3648722" y="209550"/>
            <a:ext cx="3852909" cy="6910423"/>
            <a:chOff x="3648722" y="209550"/>
            <a:chExt cx="3852909" cy="6910423"/>
          </a:xfrm>
          <a:blipFill>
            <a:blip r:embed="rId3"/>
            <a:stretch>
              <a:fillRect/>
            </a:stretch>
          </a:blipFill>
        </p:grpSpPr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EA063500-7EE6-F36D-4EF4-952ED1038378}"/>
                </a:ext>
              </a:extLst>
            </p:cNvPr>
            <p:cNvSpPr/>
            <p:nvPr/>
          </p:nvSpPr>
          <p:spPr>
            <a:xfrm>
              <a:off x="3648722" y="3835153"/>
              <a:ext cx="2450237" cy="3284820"/>
            </a:xfrm>
            <a:custGeom>
              <a:avLst/>
              <a:gdLst>
                <a:gd name="connsiteX0" fmla="*/ 97655 w 2450237"/>
                <a:gd name="connsiteY0" fmla="*/ 0 h 3036164"/>
                <a:gd name="connsiteX1" fmla="*/ 248575 w 2450237"/>
                <a:gd name="connsiteY1" fmla="*/ 53267 h 3036164"/>
                <a:gd name="connsiteX2" fmla="*/ 292963 w 2450237"/>
                <a:gd name="connsiteY2" fmla="*/ 62144 h 3036164"/>
                <a:gd name="connsiteX3" fmla="*/ 408373 w 2450237"/>
                <a:gd name="connsiteY3" fmla="*/ 106533 h 3036164"/>
                <a:gd name="connsiteX4" fmla="*/ 976544 w 2450237"/>
                <a:gd name="connsiteY4" fmla="*/ 186432 h 3036164"/>
                <a:gd name="connsiteX5" fmla="*/ 1038688 w 2450237"/>
                <a:gd name="connsiteY5" fmla="*/ 319597 h 3036164"/>
                <a:gd name="connsiteX6" fmla="*/ 1047565 w 2450237"/>
                <a:gd name="connsiteY6" fmla="*/ 372863 h 3036164"/>
                <a:gd name="connsiteX7" fmla="*/ 1074198 w 2450237"/>
                <a:gd name="connsiteY7" fmla="*/ 559294 h 3036164"/>
                <a:gd name="connsiteX8" fmla="*/ 1083076 w 2450237"/>
                <a:gd name="connsiteY8" fmla="*/ 665826 h 3036164"/>
                <a:gd name="connsiteX9" fmla="*/ 1100831 w 2450237"/>
                <a:gd name="connsiteY9" fmla="*/ 710214 h 3036164"/>
                <a:gd name="connsiteX10" fmla="*/ 1109709 w 2450237"/>
                <a:gd name="connsiteY10" fmla="*/ 754602 h 3036164"/>
                <a:gd name="connsiteX11" fmla="*/ 1127464 w 2450237"/>
                <a:gd name="connsiteY11" fmla="*/ 807868 h 3036164"/>
                <a:gd name="connsiteX12" fmla="*/ 1136342 w 2450237"/>
                <a:gd name="connsiteY12" fmla="*/ 843379 h 3036164"/>
                <a:gd name="connsiteX13" fmla="*/ 1171853 w 2450237"/>
                <a:gd name="connsiteY13" fmla="*/ 985422 h 3036164"/>
                <a:gd name="connsiteX14" fmla="*/ 1207363 w 2450237"/>
                <a:gd name="connsiteY14" fmla="*/ 1136342 h 3036164"/>
                <a:gd name="connsiteX15" fmla="*/ 1216241 w 2450237"/>
                <a:gd name="connsiteY15" fmla="*/ 1198486 h 3036164"/>
                <a:gd name="connsiteX16" fmla="*/ 1260629 w 2450237"/>
                <a:gd name="connsiteY16" fmla="*/ 1287263 h 3036164"/>
                <a:gd name="connsiteX17" fmla="*/ 1278385 w 2450237"/>
                <a:gd name="connsiteY17" fmla="*/ 1305018 h 3036164"/>
                <a:gd name="connsiteX18" fmla="*/ 1296140 w 2450237"/>
                <a:gd name="connsiteY18" fmla="*/ 1349406 h 3036164"/>
                <a:gd name="connsiteX19" fmla="*/ 1367161 w 2450237"/>
                <a:gd name="connsiteY19" fmla="*/ 1411550 h 3036164"/>
                <a:gd name="connsiteX20" fmla="*/ 1482571 w 2450237"/>
                <a:gd name="connsiteY20" fmla="*/ 1526960 h 3036164"/>
                <a:gd name="connsiteX21" fmla="*/ 1571348 w 2450237"/>
                <a:gd name="connsiteY21" fmla="*/ 1633492 h 3036164"/>
                <a:gd name="connsiteX22" fmla="*/ 1615736 w 2450237"/>
                <a:gd name="connsiteY22" fmla="*/ 1642369 h 3036164"/>
                <a:gd name="connsiteX23" fmla="*/ 1775534 w 2450237"/>
                <a:gd name="connsiteY23" fmla="*/ 1686758 h 3036164"/>
                <a:gd name="connsiteX24" fmla="*/ 1828800 w 2450237"/>
                <a:gd name="connsiteY24" fmla="*/ 1713391 h 3036164"/>
                <a:gd name="connsiteX25" fmla="*/ 1908699 w 2450237"/>
                <a:gd name="connsiteY25" fmla="*/ 1811045 h 3036164"/>
                <a:gd name="connsiteX26" fmla="*/ 2024109 w 2450237"/>
                <a:gd name="connsiteY26" fmla="*/ 1988599 h 3036164"/>
                <a:gd name="connsiteX27" fmla="*/ 2059620 w 2450237"/>
                <a:gd name="connsiteY27" fmla="*/ 2112886 h 3036164"/>
                <a:gd name="connsiteX28" fmla="*/ 2068497 w 2450237"/>
                <a:gd name="connsiteY28" fmla="*/ 2175030 h 3036164"/>
                <a:gd name="connsiteX29" fmla="*/ 2112886 w 2450237"/>
                <a:gd name="connsiteY29" fmla="*/ 2325950 h 3036164"/>
                <a:gd name="connsiteX30" fmla="*/ 2130641 w 2450237"/>
                <a:gd name="connsiteY30" fmla="*/ 2370338 h 3036164"/>
                <a:gd name="connsiteX31" fmla="*/ 2157274 w 2450237"/>
                <a:gd name="connsiteY31" fmla="*/ 2405849 h 3036164"/>
                <a:gd name="connsiteX32" fmla="*/ 2183907 w 2450237"/>
                <a:gd name="connsiteY32" fmla="*/ 2459115 h 3036164"/>
                <a:gd name="connsiteX33" fmla="*/ 2219418 w 2450237"/>
                <a:gd name="connsiteY33" fmla="*/ 2485748 h 3036164"/>
                <a:gd name="connsiteX34" fmla="*/ 2272684 w 2450237"/>
                <a:gd name="connsiteY34" fmla="*/ 2547892 h 3036164"/>
                <a:gd name="connsiteX35" fmla="*/ 2308195 w 2450237"/>
                <a:gd name="connsiteY35" fmla="*/ 2583402 h 3036164"/>
                <a:gd name="connsiteX36" fmla="*/ 2450237 w 2450237"/>
                <a:gd name="connsiteY36" fmla="*/ 2778711 h 3036164"/>
                <a:gd name="connsiteX37" fmla="*/ 2379216 w 2450237"/>
                <a:gd name="connsiteY37" fmla="*/ 2965142 h 3036164"/>
                <a:gd name="connsiteX38" fmla="*/ 1882066 w 2450237"/>
                <a:gd name="connsiteY38" fmla="*/ 3036164 h 3036164"/>
                <a:gd name="connsiteX39" fmla="*/ 523783 w 2450237"/>
                <a:gd name="connsiteY39" fmla="*/ 2982898 h 3036164"/>
                <a:gd name="connsiteX40" fmla="*/ 381740 w 2450237"/>
                <a:gd name="connsiteY40" fmla="*/ 2920754 h 3036164"/>
                <a:gd name="connsiteX41" fmla="*/ 213064 w 2450237"/>
                <a:gd name="connsiteY41" fmla="*/ 2823100 h 3036164"/>
                <a:gd name="connsiteX42" fmla="*/ 150921 w 2450237"/>
                <a:gd name="connsiteY42" fmla="*/ 2778711 h 3036164"/>
                <a:gd name="connsiteX43" fmla="*/ 79899 w 2450237"/>
                <a:gd name="connsiteY43" fmla="*/ 2734323 h 3036164"/>
                <a:gd name="connsiteX44" fmla="*/ 35511 w 2450237"/>
                <a:gd name="connsiteY44" fmla="*/ 2583402 h 3036164"/>
                <a:gd name="connsiteX45" fmla="*/ 26633 w 2450237"/>
                <a:gd name="connsiteY45" fmla="*/ 2423604 h 3036164"/>
                <a:gd name="connsiteX46" fmla="*/ 0 w 2450237"/>
                <a:gd name="connsiteY46" fmla="*/ 2281562 h 3036164"/>
                <a:gd name="connsiteX47" fmla="*/ 8878 w 2450237"/>
                <a:gd name="connsiteY47" fmla="*/ 1376039 h 3036164"/>
                <a:gd name="connsiteX48" fmla="*/ 44389 w 2450237"/>
                <a:gd name="connsiteY48" fmla="*/ 1198486 h 3036164"/>
                <a:gd name="connsiteX49" fmla="*/ 79899 w 2450237"/>
                <a:gd name="connsiteY49" fmla="*/ 896645 h 3036164"/>
                <a:gd name="connsiteX50" fmla="*/ 97655 w 2450237"/>
                <a:gd name="connsiteY50" fmla="*/ 390618 h 3036164"/>
                <a:gd name="connsiteX51" fmla="*/ 115410 w 2450237"/>
                <a:gd name="connsiteY51" fmla="*/ 319597 h 3036164"/>
                <a:gd name="connsiteX52" fmla="*/ 124288 w 2450237"/>
                <a:gd name="connsiteY52" fmla="*/ 275208 h 3036164"/>
                <a:gd name="connsiteX53" fmla="*/ 97655 w 2450237"/>
                <a:gd name="connsiteY53" fmla="*/ 0 h 3036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450237" h="3036164">
                  <a:moveTo>
                    <a:pt x="97655" y="0"/>
                  </a:moveTo>
                  <a:cubicBezTo>
                    <a:pt x="147962" y="17756"/>
                    <a:pt x="197738" y="37092"/>
                    <a:pt x="248575" y="53267"/>
                  </a:cubicBezTo>
                  <a:cubicBezTo>
                    <a:pt x="262954" y="57842"/>
                    <a:pt x="278953" y="56540"/>
                    <a:pt x="292963" y="62144"/>
                  </a:cubicBezTo>
                  <a:cubicBezTo>
                    <a:pt x="386709" y="99642"/>
                    <a:pt x="280403" y="86982"/>
                    <a:pt x="408373" y="106533"/>
                  </a:cubicBezTo>
                  <a:cubicBezTo>
                    <a:pt x="597433" y="135417"/>
                    <a:pt x="787154" y="159799"/>
                    <a:pt x="976544" y="186432"/>
                  </a:cubicBezTo>
                  <a:cubicBezTo>
                    <a:pt x="1009214" y="240882"/>
                    <a:pt x="1015906" y="246695"/>
                    <a:pt x="1038688" y="319597"/>
                  </a:cubicBezTo>
                  <a:cubicBezTo>
                    <a:pt x="1044057" y="336778"/>
                    <a:pt x="1044927" y="355057"/>
                    <a:pt x="1047565" y="372863"/>
                  </a:cubicBezTo>
                  <a:cubicBezTo>
                    <a:pt x="1056764" y="434960"/>
                    <a:pt x="1066644" y="496976"/>
                    <a:pt x="1074198" y="559294"/>
                  </a:cubicBezTo>
                  <a:cubicBezTo>
                    <a:pt x="1078486" y="594669"/>
                    <a:pt x="1076883" y="630734"/>
                    <a:pt x="1083076" y="665826"/>
                  </a:cubicBezTo>
                  <a:cubicBezTo>
                    <a:pt x="1085845" y="681519"/>
                    <a:pt x="1096252" y="694950"/>
                    <a:pt x="1100831" y="710214"/>
                  </a:cubicBezTo>
                  <a:cubicBezTo>
                    <a:pt x="1105167" y="724667"/>
                    <a:pt x="1105739" y="740045"/>
                    <a:pt x="1109709" y="754602"/>
                  </a:cubicBezTo>
                  <a:cubicBezTo>
                    <a:pt x="1114633" y="772658"/>
                    <a:pt x="1122086" y="789942"/>
                    <a:pt x="1127464" y="807868"/>
                  </a:cubicBezTo>
                  <a:cubicBezTo>
                    <a:pt x="1130970" y="819555"/>
                    <a:pt x="1133132" y="831608"/>
                    <a:pt x="1136342" y="843379"/>
                  </a:cubicBezTo>
                  <a:cubicBezTo>
                    <a:pt x="1166641" y="954477"/>
                    <a:pt x="1143029" y="855718"/>
                    <a:pt x="1171853" y="985422"/>
                  </a:cubicBezTo>
                  <a:cubicBezTo>
                    <a:pt x="1193481" y="1223344"/>
                    <a:pt x="1159460" y="980659"/>
                    <a:pt x="1207363" y="1136342"/>
                  </a:cubicBezTo>
                  <a:cubicBezTo>
                    <a:pt x="1213517" y="1156342"/>
                    <a:pt x="1212137" y="1177967"/>
                    <a:pt x="1216241" y="1198486"/>
                  </a:cubicBezTo>
                  <a:cubicBezTo>
                    <a:pt x="1222154" y="1228050"/>
                    <a:pt x="1247271" y="1267226"/>
                    <a:pt x="1260629" y="1287263"/>
                  </a:cubicBezTo>
                  <a:cubicBezTo>
                    <a:pt x="1265272" y="1294227"/>
                    <a:pt x="1272466" y="1299100"/>
                    <a:pt x="1278385" y="1305018"/>
                  </a:cubicBezTo>
                  <a:cubicBezTo>
                    <a:pt x="1284303" y="1319814"/>
                    <a:pt x="1287300" y="1336147"/>
                    <a:pt x="1296140" y="1349406"/>
                  </a:cubicBezTo>
                  <a:cubicBezTo>
                    <a:pt x="1319906" y="1385055"/>
                    <a:pt x="1337887" y="1383998"/>
                    <a:pt x="1367161" y="1411550"/>
                  </a:cubicBezTo>
                  <a:cubicBezTo>
                    <a:pt x="1406778" y="1448837"/>
                    <a:pt x="1458239" y="1478299"/>
                    <a:pt x="1482571" y="1526960"/>
                  </a:cubicBezTo>
                  <a:cubicBezTo>
                    <a:pt x="1507824" y="1577462"/>
                    <a:pt x="1509884" y="1590940"/>
                    <a:pt x="1571348" y="1633492"/>
                  </a:cubicBezTo>
                  <a:cubicBezTo>
                    <a:pt x="1583754" y="1642081"/>
                    <a:pt x="1601048" y="1638913"/>
                    <a:pt x="1615736" y="1642369"/>
                  </a:cubicBezTo>
                  <a:cubicBezTo>
                    <a:pt x="1651256" y="1650726"/>
                    <a:pt x="1733136" y="1669092"/>
                    <a:pt x="1775534" y="1686758"/>
                  </a:cubicBezTo>
                  <a:cubicBezTo>
                    <a:pt x="1793858" y="1694393"/>
                    <a:pt x="1812919" y="1701480"/>
                    <a:pt x="1828800" y="1713391"/>
                  </a:cubicBezTo>
                  <a:cubicBezTo>
                    <a:pt x="1881502" y="1752917"/>
                    <a:pt x="1877919" y="1762952"/>
                    <a:pt x="1908699" y="1811045"/>
                  </a:cubicBezTo>
                  <a:cubicBezTo>
                    <a:pt x="1946750" y="1870500"/>
                    <a:pt x="2024109" y="1988599"/>
                    <a:pt x="2024109" y="1988599"/>
                  </a:cubicBezTo>
                  <a:cubicBezTo>
                    <a:pt x="2035946" y="2030028"/>
                    <a:pt x="2049640" y="2070971"/>
                    <a:pt x="2059620" y="2112886"/>
                  </a:cubicBezTo>
                  <a:cubicBezTo>
                    <a:pt x="2064467" y="2133242"/>
                    <a:pt x="2063422" y="2154730"/>
                    <a:pt x="2068497" y="2175030"/>
                  </a:cubicBezTo>
                  <a:cubicBezTo>
                    <a:pt x="2081215" y="2225902"/>
                    <a:pt x="2096987" y="2275981"/>
                    <a:pt x="2112886" y="2325950"/>
                  </a:cubicBezTo>
                  <a:cubicBezTo>
                    <a:pt x="2117718" y="2341136"/>
                    <a:pt x="2122902" y="2356408"/>
                    <a:pt x="2130641" y="2370338"/>
                  </a:cubicBezTo>
                  <a:cubicBezTo>
                    <a:pt x="2137827" y="2383272"/>
                    <a:pt x="2149661" y="2393161"/>
                    <a:pt x="2157274" y="2405849"/>
                  </a:cubicBezTo>
                  <a:cubicBezTo>
                    <a:pt x="2167487" y="2422871"/>
                    <a:pt x="2171720" y="2443446"/>
                    <a:pt x="2183907" y="2459115"/>
                  </a:cubicBezTo>
                  <a:cubicBezTo>
                    <a:pt x="2192991" y="2470794"/>
                    <a:pt x="2208956" y="2475286"/>
                    <a:pt x="2219418" y="2485748"/>
                  </a:cubicBezTo>
                  <a:cubicBezTo>
                    <a:pt x="2238710" y="2505040"/>
                    <a:pt x="2254332" y="2527704"/>
                    <a:pt x="2272684" y="2547892"/>
                  </a:cubicBezTo>
                  <a:cubicBezTo>
                    <a:pt x="2283944" y="2560278"/>
                    <a:pt x="2297989" y="2570134"/>
                    <a:pt x="2308195" y="2583402"/>
                  </a:cubicBezTo>
                  <a:cubicBezTo>
                    <a:pt x="2357276" y="2647208"/>
                    <a:pt x="2450237" y="2778711"/>
                    <a:pt x="2450237" y="2778711"/>
                  </a:cubicBezTo>
                  <a:cubicBezTo>
                    <a:pt x="2426563" y="2840855"/>
                    <a:pt x="2433126" y="2926207"/>
                    <a:pt x="2379216" y="2965142"/>
                  </a:cubicBezTo>
                  <a:cubicBezTo>
                    <a:pt x="2340821" y="2992872"/>
                    <a:pt x="1925020" y="3031562"/>
                    <a:pt x="1882066" y="3036164"/>
                  </a:cubicBezTo>
                  <a:lnTo>
                    <a:pt x="523783" y="2982898"/>
                  </a:lnTo>
                  <a:cubicBezTo>
                    <a:pt x="449647" y="2978805"/>
                    <a:pt x="436483" y="2953599"/>
                    <a:pt x="381740" y="2920754"/>
                  </a:cubicBezTo>
                  <a:cubicBezTo>
                    <a:pt x="326030" y="2887328"/>
                    <a:pt x="265930" y="2860863"/>
                    <a:pt x="213064" y="2823100"/>
                  </a:cubicBezTo>
                  <a:cubicBezTo>
                    <a:pt x="192350" y="2808304"/>
                    <a:pt x="172397" y="2792378"/>
                    <a:pt x="150921" y="2778711"/>
                  </a:cubicBezTo>
                  <a:cubicBezTo>
                    <a:pt x="43667" y="2710458"/>
                    <a:pt x="191413" y="2817957"/>
                    <a:pt x="79899" y="2734323"/>
                  </a:cubicBezTo>
                  <a:cubicBezTo>
                    <a:pt x="64452" y="2687980"/>
                    <a:pt x="41109" y="2619229"/>
                    <a:pt x="35511" y="2583402"/>
                  </a:cubicBezTo>
                  <a:cubicBezTo>
                    <a:pt x="27275" y="2530693"/>
                    <a:pt x="32866" y="2476587"/>
                    <a:pt x="26633" y="2423604"/>
                  </a:cubicBezTo>
                  <a:cubicBezTo>
                    <a:pt x="21004" y="2375762"/>
                    <a:pt x="8878" y="2328909"/>
                    <a:pt x="0" y="2281562"/>
                  </a:cubicBezTo>
                  <a:cubicBezTo>
                    <a:pt x="2959" y="1979721"/>
                    <a:pt x="-3483" y="1677641"/>
                    <a:pt x="8878" y="1376039"/>
                  </a:cubicBezTo>
                  <a:cubicBezTo>
                    <a:pt x="11350" y="1315733"/>
                    <a:pt x="36306" y="1258299"/>
                    <a:pt x="44389" y="1198486"/>
                  </a:cubicBezTo>
                  <a:cubicBezTo>
                    <a:pt x="122051" y="623784"/>
                    <a:pt x="-22179" y="1475088"/>
                    <a:pt x="79899" y="896645"/>
                  </a:cubicBezTo>
                  <a:cubicBezTo>
                    <a:pt x="85818" y="727969"/>
                    <a:pt x="87288" y="559079"/>
                    <a:pt x="97655" y="390618"/>
                  </a:cubicBezTo>
                  <a:cubicBezTo>
                    <a:pt x="99154" y="366262"/>
                    <a:pt x="109923" y="343374"/>
                    <a:pt x="115410" y="319597"/>
                  </a:cubicBezTo>
                  <a:cubicBezTo>
                    <a:pt x="118803" y="304894"/>
                    <a:pt x="121329" y="290004"/>
                    <a:pt x="124288" y="275208"/>
                  </a:cubicBezTo>
                  <a:lnTo>
                    <a:pt x="9765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3826251C-5AEF-51CA-B600-DD7635AD3831}"/>
                </a:ext>
              </a:extLst>
            </p:cNvPr>
            <p:cNvSpPr/>
            <p:nvPr/>
          </p:nvSpPr>
          <p:spPr>
            <a:xfrm>
              <a:off x="4598633" y="3843671"/>
              <a:ext cx="2902998" cy="1944644"/>
            </a:xfrm>
            <a:custGeom>
              <a:avLst/>
              <a:gdLst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86757 w 2902998"/>
                <a:gd name="connsiteY59" fmla="*/ 639552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64168 w 2902998"/>
                <a:gd name="connsiteY60" fmla="*/ 71560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48070 w 2902998"/>
                <a:gd name="connsiteY18" fmla="*/ 1749261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567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02998" h="1944644">
                  <a:moveTo>
                    <a:pt x="0" y="160158"/>
                  </a:moveTo>
                  <a:cubicBezTo>
                    <a:pt x="5918" y="180873"/>
                    <a:pt x="12272" y="201468"/>
                    <a:pt x="17755" y="222302"/>
                  </a:cubicBezTo>
                  <a:cubicBezTo>
                    <a:pt x="27070" y="257700"/>
                    <a:pt x="32813" y="294109"/>
                    <a:pt x="44388" y="328834"/>
                  </a:cubicBezTo>
                  <a:cubicBezTo>
                    <a:pt x="56553" y="365330"/>
                    <a:pt x="88777" y="435366"/>
                    <a:pt x="88777" y="435366"/>
                  </a:cubicBezTo>
                  <a:cubicBezTo>
                    <a:pt x="91736" y="461999"/>
                    <a:pt x="93864" y="488737"/>
                    <a:pt x="97654" y="515265"/>
                  </a:cubicBezTo>
                  <a:cubicBezTo>
                    <a:pt x="102745" y="550904"/>
                    <a:pt x="111435" y="586017"/>
                    <a:pt x="115410" y="621797"/>
                  </a:cubicBezTo>
                  <a:cubicBezTo>
                    <a:pt x="122332" y="684097"/>
                    <a:pt x="130779" y="781151"/>
                    <a:pt x="150920" y="834861"/>
                  </a:cubicBezTo>
                  <a:cubicBezTo>
                    <a:pt x="159798" y="858535"/>
                    <a:pt x="169558" y="881896"/>
                    <a:pt x="177553" y="905882"/>
                  </a:cubicBezTo>
                  <a:cubicBezTo>
                    <a:pt x="194389" y="956390"/>
                    <a:pt x="201293" y="994953"/>
                    <a:pt x="213064" y="1047925"/>
                  </a:cubicBezTo>
                  <a:cubicBezTo>
                    <a:pt x="216023" y="1080476"/>
                    <a:pt x="217714" y="1113168"/>
                    <a:pt x="221942" y="1145579"/>
                  </a:cubicBezTo>
                  <a:cubicBezTo>
                    <a:pt x="228588" y="1196535"/>
                    <a:pt x="241214" y="1271173"/>
                    <a:pt x="257452" y="1323133"/>
                  </a:cubicBezTo>
                  <a:cubicBezTo>
                    <a:pt x="264993" y="1347266"/>
                    <a:pt x="276543" y="1370021"/>
                    <a:pt x="284085" y="1394154"/>
                  </a:cubicBezTo>
                  <a:cubicBezTo>
                    <a:pt x="313106" y="1487020"/>
                    <a:pt x="287946" y="1438350"/>
                    <a:pt x="319596" y="1509564"/>
                  </a:cubicBezTo>
                  <a:cubicBezTo>
                    <a:pt x="324971" y="1521658"/>
                    <a:pt x="328636" y="1535115"/>
                    <a:pt x="337351" y="1545075"/>
                  </a:cubicBezTo>
                  <a:cubicBezTo>
                    <a:pt x="349829" y="1559335"/>
                    <a:pt x="366581" y="1569216"/>
                    <a:pt x="381740" y="1580585"/>
                  </a:cubicBezTo>
                  <a:cubicBezTo>
                    <a:pt x="403612" y="1596989"/>
                    <a:pt x="454142" y="1625664"/>
                    <a:pt x="470517" y="1633851"/>
                  </a:cubicBezTo>
                  <a:cubicBezTo>
                    <a:pt x="484770" y="1640978"/>
                    <a:pt x="500541" y="1636811"/>
                    <a:pt x="514905" y="1651607"/>
                  </a:cubicBezTo>
                  <a:cubicBezTo>
                    <a:pt x="529270" y="1666403"/>
                    <a:pt x="539272" y="1700955"/>
                    <a:pt x="556704" y="1722628"/>
                  </a:cubicBezTo>
                  <a:cubicBezTo>
                    <a:pt x="574136" y="1744301"/>
                    <a:pt x="589471" y="1765370"/>
                    <a:pt x="619495" y="1781646"/>
                  </a:cubicBezTo>
                  <a:cubicBezTo>
                    <a:pt x="649519" y="1797922"/>
                    <a:pt x="706931" y="1809404"/>
                    <a:pt x="736847" y="1820282"/>
                  </a:cubicBezTo>
                  <a:cubicBezTo>
                    <a:pt x="766763" y="1831160"/>
                    <a:pt x="778065" y="1838545"/>
                    <a:pt x="798990" y="1846915"/>
                  </a:cubicBezTo>
                  <a:cubicBezTo>
                    <a:pt x="822465" y="1856305"/>
                    <a:pt x="847392" y="1857260"/>
                    <a:pt x="870012" y="1873548"/>
                  </a:cubicBezTo>
                  <a:cubicBezTo>
                    <a:pt x="892632" y="1889836"/>
                    <a:pt x="934708" y="1944644"/>
                    <a:pt x="934708" y="1944644"/>
                  </a:cubicBezTo>
                  <a:cubicBezTo>
                    <a:pt x="999811" y="1935766"/>
                    <a:pt x="1080542" y="1882439"/>
                    <a:pt x="1118586" y="1864671"/>
                  </a:cubicBezTo>
                  <a:cubicBezTo>
                    <a:pt x="1156630" y="1846903"/>
                    <a:pt x="1146954" y="1844446"/>
                    <a:pt x="1162975" y="1838038"/>
                  </a:cubicBezTo>
                  <a:cubicBezTo>
                    <a:pt x="1176985" y="1832434"/>
                    <a:pt x="1192910" y="1833496"/>
                    <a:pt x="1207363" y="1829160"/>
                  </a:cubicBezTo>
                  <a:cubicBezTo>
                    <a:pt x="1222627" y="1824581"/>
                    <a:pt x="1236775" y="1816851"/>
                    <a:pt x="1251751" y="1811405"/>
                  </a:cubicBezTo>
                  <a:cubicBezTo>
                    <a:pt x="1269340" y="1805009"/>
                    <a:pt x="1288277" y="1802019"/>
                    <a:pt x="1305017" y="1793649"/>
                  </a:cubicBezTo>
                  <a:cubicBezTo>
                    <a:pt x="1324104" y="1784106"/>
                    <a:pt x="1340966" y="1770608"/>
                    <a:pt x="1358284" y="1758139"/>
                  </a:cubicBezTo>
                  <a:cubicBezTo>
                    <a:pt x="1414962" y="1717331"/>
                    <a:pt x="1474399" y="1679841"/>
                    <a:pt x="1526959" y="1633851"/>
                  </a:cubicBezTo>
                  <a:cubicBezTo>
                    <a:pt x="1550633" y="1613137"/>
                    <a:pt x="1574792" y="1592964"/>
                    <a:pt x="1597981" y="1571708"/>
                  </a:cubicBezTo>
                  <a:cubicBezTo>
                    <a:pt x="1610321" y="1560397"/>
                    <a:pt x="1619777" y="1545797"/>
                    <a:pt x="1633491" y="1536197"/>
                  </a:cubicBezTo>
                  <a:cubicBezTo>
                    <a:pt x="1649754" y="1524813"/>
                    <a:pt x="1670240" y="1520575"/>
                    <a:pt x="1686757" y="1509564"/>
                  </a:cubicBezTo>
                  <a:cubicBezTo>
                    <a:pt x="1740037" y="1474044"/>
                    <a:pt x="1728801" y="1467302"/>
                    <a:pt x="1775534" y="1438543"/>
                  </a:cubicBezTo>
                  <a:cubicBezTo>
                    <a:pt x="1846712" y="1394741"/>
                    <a:pt x="1913500" y="1371015"/>
                    <a:pt x="1979720" y="1314255"/>
                  </a:cubicBezTo>
                  <a:cubicBezTo>
                    <a:pt x="2135220" y="1180970"/>
                    <a:pt x="1943797" y="1350179"/>
                    <a:pt x="2104008" y="1189968"/>
                  </a:cubicBezTo>
                  <a:cubicBezTo>
                    <a:pt x="2114470" y="1179506"/>
                    <a:pt x="2128570" y="1173288"/>
                    <a:pt x="2139518" y="1163335"/>
                  </a:cubicBezTo>
                  <a:cubicBezTo>
                    <a:pt x="2161194" y="1143629"/>
                    <a:pt x="2178442" y="1119052"/>
                    <a:pt x="2201662" y="1101191"/>
                  </a:cubicBezTo>
                  <a:cubicBezTo>
                    <a:pt x="2217396" y="1089088"/>
                    <a:pt x="2238411" y="1085569"/>
                    <a:pt x="2254928" y="1074558"/>
                  </a:cubicBezTo>
                  <a:cubicBezTo>
                    <a:pt x="2280784" y="1057320"/>
                    <a:pt x="2342587" y="999551"/>
                    <a:pt x="2361460" y="976904"/>
                  </a:cubicBezTo>
                  <a:cubicBezTo>
                    <a:pt x="2375121" y="960511"/>
                    <a:pt x="2383640" y="940301"/>
                    <a:pt x="2396971" y="923638"/>
                  </a:cubicBezTo>
                  <a:cubicBezTo>
                    <a:pt x="2407428" y="910566"/>
                    <a:pt x="2422025" y="901199"/>
                    <a:pt x="2432482" y="888127"/>
                  </a:cubicBezTo>
                  <a:cubicBezTo>
                    <a:pt x="2457626" y="856697"/>
                    <a:pt x="2475042" y="818934"/>
                    <a:pt x="2503503" y="790473"/>
                  </a:cubicBezTo>
                  <a:cubicBezTo>
                    <a:pt x="2554694" y="739282"/>
                    <a:pt x="2554767" y="742385"/>
                    <a:pt x="2610035" y="648430"/>
                  </a:cubicBezTo>
                  <a:cubicBezTo>
                    <a:pt x="2639627" y="598123"/>
                    <a:pt x="2672711" y="549713"/>
                    <a:pt x="2698812" y="497510"/>
                  </a:cubicBezTo>
                  <a:cubicBezTo>
                    <a:pt x="2713608" y="467918"/>
                    <a:pt x="2725665" y="436789"/>
                    <a:pt x="2743200" y="408733"/>
                  </a:cubicBezTo>
                  <a:cubicBezTo>
                    <a:pt x="2757996" y="385059"/>
                    <a:pt x="2772492" y="361195"/>
                    <a:pt x="2787588" y="337712"/>
                  </a:cubicBezTo>
                  <a:cubicBezTo>
                    <a:pt x="2803424" y="313079"/>
                    <a:pt x="2835770" y="267982"/>
                    <a:pt x="2849732" y="240057"/>
                  </a:cubicBezTo>
                  <a:cubicBezTo>
                    <a:pt x="2865723" y="208076"/>
                    <a:pt x="2880840" y="175602"/>
                    <a:pt x="2894120" y="142403"/>
                  </a:cubicBezTo>
                  <a:cubicBezTo>
                    <a:pt x="2898651" y="131074"/>
                    <a:pt x="2900039" y="118729"/>
                    <a:pt x="2902998" y="106892"/>
                  </a:cubicBezTo>
                  <a:cubicBezTo>
                    <a:pt x="2894120" y="77300"/>
                    <a:pt x="2894902" y="42831"/>
                    <a:pt x="2876365" y="18115"/>
                  </a:cubicBezTo>
                  <a:cubicBezTo>
                    <a:pt x="2865136" y="3142"/>
                    <a:pt x="2841795" y="1210"/>
                    <a:pt x="2823099" y="360"/>
                  </a:cubicBezTo>
                  <a:cubicBezTo>
                    <a:pt x="2775708" y="-1794"/>
                    <a:pt x="2728404" y="6279"/>
                    <a:pt x="2681056" y="9238"/>
                  </a:cubicBezTo>
                  <a:cubicBezTo>
                    <a:pt x="2642586" y="29952"/>
                    <a:pt x="2602770" y="48339"/>
                    <a:pt x="2565647" y="71381"/>
                  </a:cubicBezTo>
                  <a:cubicBezTo>
                    <a:pt x="2474978" y="127658"/>
                    <a:pt x="2380695" y="220822"/>
                    <a:pt x="2317072" y="257812"/>
                  </a:cubicBezTo>
                  <a:cubicBezTo>
                    <a:pt x="2253449" y="294802"/>
                    <a:pt x="2225335" y="274088"/>
                    <a:pt x="2183906" y="293323"/>
                  </a:cubicBezTo>
                  <a:cubicBezTo>
                    <a:pt x="2142477" y="312558"/>
                    <a:pt x="2101048" y="355468"/>
                    <a:pt x="2068497" y="373223"/>
                  </a:cubicBezTo>
                  <a:cubicBezTo>
                    <a:pt x="2035946" y="390978"/>
                    <a:pt x="2025588" y="383580"/>
                    <a:pt x="1988598" y="399855"/>
                  </a:cubicBezTo>
                  <a:cubicBezTo>
                    <a:pt x="1951608" y="416130"/>
                    <a:pt x="1902781" y="439804"/>
                    <a:pt x="1846556" y="470876"/>
                  </a:cubicBezTo>
                  <a:cubicBezTo>
                    <a:pt x="1790331" y="501948"/>
                    <a:pt x="1714977" y="545498"/>
                    <a:pt x="1651246" y="586286"/>
                  </a:cubicBezTo>
                  <a:cubicBezTo>
                    <a:pt x="1587515" y="627074"/>
                    <a:pt x="1557354" y="684544"/>
                    <a:pt x="1464168" y="715604"/>
                  </a:cubicBezTo>
                  <a:cubicBezTo>
                    <a:pt x="1396106" y="712645"/>
                    <a:pt x="1309349" y="735086"/>
                    <a:pt x="1269507" y="737207"/>
                  </a:cubicBezTo>
                  <a:cubicBezTo>
                    <a:pt x="1229665" y="739328"/>
                    <a:pt x="1239757" y="731989"/>
                    <a:pt x="1225118" y="728329"/>
                  </a:cubicBezTo>
                  <a:cubicBezTo>
                    <a:pt x="1194518" y="720679"/>
                    <a:pt x="1133279" y="690722"/>
                    <a:pt x="1118586" y="683941"/>
                  </a:cubicBezTo>
                  <a:cubicBezTo>
                    <a:pt x="1106570" y="678395"/>
                    <a:pt x="1095240" y="671398"/>
                    <a:pt x="1083076" y="666185"/>
                  </a:cubicBezTo>
                  <a:cubicBezTo>
                    <a:pt x="1053781" y="653630"/>
                    <a:pt x="1023137" y="644246"/>
                    <a:pt x="994299" y="630675"/>
                  </a:cubicBezTo>
                  <a:cubicBezTo>
                    <a:pt x="898570" y="585627"/>
                    <a:pt x="961427" y="608960"/>
                    <a:pt x="878889" y="541898"/>
                  </a:cubicBezTo>
                  <a:cubicBezTo>
                    <a:pt x="850854" y="519120"/>
                    <a:pt x="811786" y="508651"/>
                    <a:pt x="790113" y="479754"/>
                  </a:cubicBezTo>
                  <a:cubicBezTo>
                    <a:pt x="781235" y="467917"/>
                    <a:pt x="777414" y="449220"/>
                    <a:pt x="763480" y="444244"/>
                  </a:cubicBezTo>
                  <a:cubicBezTo>
                    <a:pt x="732698" y="433251"/>
                    <a:pt x="698377" y="438325"/>
                    <a:pt x="665825" y="435366"/>
                  </a:cubicBezTo>
                  <a:cubicBezTo>
                    <a:pt x="637537" y="428294"/>
                    <a:pt x="615243" y="422121"/>
                    <a:pt x="585926" y="417611"/>
                  </a:cubicBezTo>
                  <a:cubicBezTo>
                    <a:pt x="562345" y="413983"/>
                    <a:pt x="538579" y="411692"/>
                    <a:pt x="514905" y="408733"/>
                  </a:cubicBezTo>
                  <a:cubicBezTo>
                    <a:pt x="491231" y="399855"/>
                    <a:pt x="467870" y="390095"/>
                    <a:pt x="443884" y="382100"/>
                  </a:cubicBezTo>
                  <a:cubicBezTo>
                    <a:pt x="432309" y="378242"/>
                    <a:pt x="419702" y="377753"/>
                    <a:pt x="408373" y="373222"/>
                  </a:cubicBezTo>
                  <a:cubicBezTo>
                    <a:pt x="309281" y="333585"/>
                    <a:pt x="401642" y="354344"/>
                    <a:pt x="301841" y="337712"/>
                  </a:cubicBezTo>
                  <a:cubicBezTo>
                    <a:pt x="241805" y="307693"/>
                    <a:pt x="287611" y="327870"/>
                    <a:pt x="204186" y="302201"/>
                  </a:cubicBezTo>
                  <a:cubicBezTo>
                    <a:pt x="186298" y="296697"/>
                    <a:pt x="169272" y="288116"/>
                    <a:pt x="150920" y="284446"/>
                  </a:cubicBezTo>
                  <a:cubicBezTo>
                    <a:pt x="144612" y="283184"/>
                    <a:pt x="47415" y="275596"/>
                    <a:pt x="26633" y="266690"/>
                  </a:cubicBezTo>
                  <a:cubicBezTo>
                    <a:pt x="18940" y="263393"/>
                    <a:pt x="14796" y="254853"/>
                    <a:pt x="8878" y="24893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AD4A5C76-BB1D-D85C-04BF-15FC3ED29248}"/>
                </a:ext>
              </a:extLst>
            </p:cNvPr>
            <p:cNvSpPr/>
            <p:nvPr/>
          </p:nvSpPr>
          <p:spPr>
            <a:xfrm>
              <a:off x="4536489" y="2787588"/>
              <a:ext cx="2900087" cy="1891304"/>
            </a:xfrm>
            <a:custGeom>
              <a:avLst/>
              <a:gdLst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78711 w 2913178"/>
                <a:gd name="connsiteY46" fmla="*/ 497150 h 1875381"/>
                <a:gd name="connsiteX47" fmla="*/ 2814222 w 2913178"/>
                <a:gd name="connsiteY47" fmla="*/ 577049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14222 w 2913178"/>
                <a:gd name="connsiteY47" fmla="*/ 577049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66808 w 2913178"/>
                <a:gd name="connsiteY48" fmla="*/ 645551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66808 w 2913178"/>
                <a:gd name="connsiteY48" fmla="*/ 645551 h 1875381"/>
                <a:gd name="connsiteX49" fmla="*/ 2887158 w 2913178"/>
                <a:gd name="connsiteY49" fmla="*/ 677222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66808 w 2913178"/>
                <a:gd name="connsiteY48" fmla="*/ 645551 h 1875381"/>
                <a:gd name="connsiteX49" fmla="*/ 2887158 w 2913178"/>
                <a:gd name="connsiteY49" fmla="*/ 677222 h 1875381"/>
                <a:gd name="connsiteX50" fmla="*/ 2884151 w 2913178"/>
                <a:gd name="connsiteY50" fmla="*/ 721611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63259"/>
                <a:gd name="connsiteY0" fmla="*/ 1242874 h 1875381"/>
                <a:gd name="connsiteX1" fmla="*/ 17756 w 2963259"/>
                <a:gd name="connsiteY1" fmla="*/ 985422 h 1875381"/>
                <a:gd name="connsiteX2" fmla="*/ 35511 w 2963259"/>
                <a:gd name="connsiteY2" fmla="*/ 861134 h 1875381"/>
                <a:gd name="connsiteX3" fmla="*/ 44389 w 2963259"/>
                <a:gd name="connsiteY3" fmla="*/ 781235 h 1875381"/>
                <a:gd name="connsiteX4" fmla="*/ 71022 w 2963259"/>
                <a:gd name="connsiteY4" fmla="*/ 639193 h 1875381"/>
                <a:gd name="connsiteX5" fmla="*/ 79899 w 2963259"/>
                <a:gd name="connsiteY5" fmla="*/ 550416 h 1875381"/>
                <a:gd name="connsiteX6" fmla="*/ 88777 w 2963259"/>
                <a:gd name="connsiteY6" fmla="*/ 488272 h 1875381"/>
                <a:gd name="connsiteX7" fmla="*/ 106532 w 2963259"/>
                <a:gd name="connsiteY7" fmla="*/ 346229 h 1875381"/>
                <a:gd name="connsiteX8" fmla="*/ 124288 w 2963259"/>
                <a:gd name="connsiteY8" fmla="*/ 310719 h 1875381"/>
                <a:gd name="connsiteX9" fmla="*/ 142043 w 2963259"/>
                <a:gd name="connsiteY9" fmla="*/ 248575 h 1875381"/>
                <a:gd name="connsiteX10" fmla="*/ 168676 w 2963259"/>
                <a:gd name="connsiteY10" fmla="*/ 195309 h 1875381"/>
                <a:gd name="connsiteX11" fmla="*/ 177554 w 2963259"/>
                <a:gd name="connsiteY11" fmla="*/ 168676 h 1875381"/>
                <a:gd name="connsiteX12" fmla="*/ 204187 w 2963259"/>
                <a:gd name="connsiteY12" fmla="*/ 159798 h 1875381"/>
                <a:gd name="connsiteX13" fmla="*/ 399495 w 2963259"/>
                <a:gd name="connsiteY13" fmla="*/ 186431 h 1875381"/>
                <a:gd name="connsiteX14" fmla="*/ 497150 w 2963259"/>
                <a:gd name="connsiteY14" fmla="*/ 221942 h 1875381"/>
                <a:gd name="connsiteX15" fmla="*/ 559294 w 2963259"/>
                <a:gd name="connsiteY15" fmla="*/ 230820 h 1875381"/>
                <a:gd name="connsiteX16" fmla="*/ 594804 w 2963259"/>
                <a:gd name="connsiteY16" fmla="*/ 248575 h 1875381"/>
                <a:gd name="connsiteX17" fmla="*/ 639193 w 2963259"/>
                <a:gd name="connsiteY17" fmla="*/ 266330 h 1875381"/>
                <a:gd name="connsiteX18" fmla="*/ 710214 w 2963259"/>
                <a:gd name="connsiteY18" fmla="*/ 319596 h 1875381"/>
                <a:gd name="connsiteX19" fmla="*/ 727969 w 2963259"/>
                <a:gd name="connsiteY19" fmla="*/ 337352 h 1875381"/>
                <a:gd name="connsiteX20" fmla="*/ 754602 w 2963259"/>
                <a:gd name="connsiteY20" fmla="*/ 346229 h 1875381"/>
                <a:gd name="connsiteX21" fmla="*/ 834501 w 2963259"/>
                <a:gd name="connsiteY21" fmla="*/ 399495 h 1875381"/>
                <a:gd name="connsiteX22" fmla="*/ 905523 w 2963259"/>
                <a:gd name="connsiteY22" fmla="*/ 435006 h 1875381"/>
                <a:gd name="connsiteX23" fmla="*/ 1029810 w 2963259"/>
                <a:gd name="connsiteY23" fmla="*/ 470517 h 1875381"/>
                <a:gd name="connsiteX24" fmla="*/ 1136342 w 2963259"/>
                <a:gd name="connsiteY24" fmla="*/ 514905 h 1875381"/>
                <a:gd name="connsiteX25" fmla="*/ 1251752 w 2963259"/>
                <a:gd name="connsiteY25" fmla="*/ 603682 h 1875381"/>
                <a:gd name="connsiteX26" fmla="*/ 1296140 w 2963259"/>
                <a:gd name="connsiteY26" fmla="*/ 648070 h 1875381"/>
                <a:gd name="connsiteX27" fmla="*/ 1393794 w 2963259"/>
                <a:gd name="connsiteY27" fmla="*/ 692459 h 1875381"/>
                <a:gd name="connsiteX28" fmla="*/ 1420428 w 2963259"/>
                <a:gd name="connsiteY28" fmla="*/ 701336 h 1875381"/>
                <a:gd name="connsiteX29" fmla="*/ 1873189 w 2963259"/>
                <a:gd name="connsiteY29" fmla="*/ 692459 h 1875381"/>
                <a:gd name="connsiteX30" fmla="*/ 1899822 w 2963259"/>
                <a:gd name="connsiteY30" fmla="*/ 674703 h 1875381"/>
                <a:gd name="connsiteX31" fmla="*/ 1979721 w 2963259"/>
                <a:gd name="connsiteY31" fmla="*/ 585927 h 1875381"/>
                <a:gd name="connsiteX32" fmla="*/ 2006354 w 2963259"/>
                <a:gd name="connsiteY32" fmla="*/ 559294 h 1875381"/>
                <a:gd name="connsiteX33" fmla="*/ 2041864 w 2963259"/>
                <a:gd name="connsiteY33" fmla="*/ 488272 h 1875381"/>
                <a:gd name="connsiteX34" fmla="*/ 2077375 w 2963259"/>
                <a:gd name="connsiteY34" fmla="*/ 435006 h 1875381"/>
                <a:gd name="connsiteX35" fmla="*/ 2166152 w 2963259"/>
                <a:gd name="connsiteY35" fmla="*/ 266330 h 1875381"/>
                <a:gd name="connsiteX36" fmla="*/ 2210540 w 2963259"/>
                <a:gd name="connsiteY36" fmla="*/ 213064 h 1875381"/>
                <a:gd name="connsiteX37" fmla="*/ 2263806 w 2963259"/>
                <a:gd name="connsiteY37" fmla="*/ 150921 h 1875381"/>
                <a:gd name="connsiteX38" fmla="*/ 2334828 w 2963259"/>
                <a:gd name="connsiteY38" fmla="*/ 71022 h 1875381"/>
                <a:gd name="connsiteX39" fmla="*/ 2352583 w 2963259"/>
                <a:gd name="connsiteY39" fmla="*/ 26633 h 1875381"/>
                <a:gd name="connsiteX40" fmla="*/ 2379216 w 2963259"/>
                <a:gd name="connsiteY40" fmla="*/ 17756 h 1875381"/>
                <a:gd name="connsiteX41" fmla="*/ 2414727 w 2963259"/>
                <a:gd name="connsiteY41" fmla="*/ 0 h 1875381"/>
                <a:gd name="connsiteX42" fmla="*/ 2689934 w 2963259"/>
                <a:gd name="connsiteY42" fmla="*/ 97655 h 1875381"/>
                <a:gd name="connsiteX43" fmla="*/ 2734323 w 2963259"/>
                <a:gd name="connsiteY43" fmla="*/ 115410 h 1875381"/>
                <a:gd name="connsiteX44" fmla="*/ 2752078 w 2963259"/>
                <a:gd name="connsiteY44" fmla="*/ 150921 h 1875381"/>
                <a:gd name="connsiteX45" fmla="*/ 2769833 w 2963259"/>
                <a:gd name="connsiteY45" fmla="*/ 239697 h 1875381"/>
                <a:gd name="connsiteX46" fmla="*/ 2799474 w 2963259"/>
                <a:gd name="connsiteY46" fmla="*/ 424110 h 1875381"/>
                <a:gd name="connsiteX47" fmla="*/ 2840176 w 2963259"/>
                <a:gd name="connsiteY47" fmla="*/ 549344 h 1875381"/>
                <a:gd name="connsiteX48" fmla="*/ 2866808 w 2963259"/>
                <a:gd name="connsiteY48" fmla="*/ 645551 h 1875381"/>
                <a:gd name="connsiteX49" fmla="*/ 2887158 w 2963259"/>
                <a:gd name="connsiteY49" fmla="*/ 677222 h 1875381"/>
                <a:gd name="connsiteX50" fmla="*/ 2884151 w 2963259"/>
                <a:gd name="connsiteY50" fmla="*/ 721611 h 1875381"/>
                <a:gd name="connsiteX51" fmla="*/ 2962691 w 2963259"/>
                <a:gd name="connsiteY51" fmla="*/ 971329 h 1875381"/>
                <a:gd name="connsiteX52" fmla="*/ 2894121 w 2963259"/>
                <a:gd name="connsiteY52" fmla="*/ 1083076 h 1875381"/>
                <a:gd name="connsiteX53" fmla="*/ 2796466 w 2963259"/>
                <a:gd name="connsiteY53" fmla="*/ 1180730 h 1875381"/>
                <a:gd name="connsiteX54" fmla="*/ 2601158 w 2963259"/>
                <a:gd name="connsiteY54" fmla="*/ 1287262 h 1875381"/>
                <a:gd name="connsiteX55" fmla="*/ 2494626 w 2963259"/>
                <a:gd name="connsiteY55" fmla="*/ 1322773 h 1875381"/>
                <a:gd name="connsiteX56" fmla="*/ 2414727 w 2963259"/>
                <a:gd name="connsiteY56" fmla="*/ 1367162 h 1875381"/>
                <a:gd name="connsiteX57" fmla="*/ 2210540 w 2963259"/>
                <a:gd name="connsiteY57" fmla="*/ 1429305 h 1875381"/>
                <a:gd name="connsiteX58" fmla="*/ 2157274 w 2963259"/>
                <a:gd name="connsiteY58" fmla="*/ 1447061 h 1875381"/>
                <a:gd name="connsiteX59" fmla="*/ 1837678 w 2963259"/>
                <a:gd name="connsiteY59" fmla="*/ 1589103 h 1875381"/>
                <a:gd name="connsiteX60" fmla="*/ 1802167 w 2963259"/>
                <a:gd name="connsiteY60" fmla="*/ 1615736 h 1875381"/>
                <a:gd name="connsiteX61" fmla="*/ 1757779 w 2963259"/>
                <a:gd name="connsiteY61" fmla="*/ 1642369 h 1875381"/>
                <a:gd name="connsiteX62" fmla="*/ 1651247 w 2963259"/>
                <a:gd name="connsiteY62" fmla="*/ 1731146 h 1875381"/>
                <a:gd name="connsiteX63" fmla="*/ 1571348 w 2963259"/>
                <a:gd name="connsiteY63" fmla="*/ 1766657 h 1875381"/>
                <a:gd name="connsiteX64" fmla="*/ 1500327 w 2963259"/>
                <a:gd name="connsiteY64" fmla="*/ 1793290 h 1875381"/>
                <a:gd name="connsiteX65" fmla="*/ 1473694 w 2963259"/>
                <a:gd name="connsiteY65" fmla="*/ 1811045 h 1875381"/>
                <a:gd name="connsiteX66" fmla="*/ 1349406 w 2963259"/>
                <a:gd name="connsiteY66" fmla="*/ 1846556 h 1875381"/>
                <a:gd name="connsiteX67" fmla="*/ 1207363 w 2963259"/>
                <a:gd name="connsiteY67" fmla="*/ 1864311 h 1875381"/>
                <a:gd name="connsiteX68" fmla="*/ 1180730 w 2963259"/>
                <a:gd name="connsiteY68" fmla="*/ 1873189 h 1875381"/>
                <a:gd name="connsiteX69" fmla="*/ 1020932 w 2963259"/>
                <a:gd name="connsiteY69" fmla="*/ 1864311 h 1875381"/>
                <a:gd name="connsiteX70" fmla="*/ 665826 w 2963259"/>
                <a:gd name="connsiteY70" fmla="*/ 1597981 h 1875381"/>
                <a:gd name="connsiteX71" fmla="*/ 612560 w 2963259"/>
                <a:gd name="connsiteY71" fmla="*/ 1562470 h 1875381"/>
                <a:gd name="connsiteX72" fmla="*/ 577049 w 2963259"/>
                <a:gd name="connsiteY72" fmla="*/ 1535837 h 1875381"/>
                <a:gd name="connsiteX73" fmla="*/ 541538 w 2963259"/>
                <a:gd name="connsiteY73" fmla="*/ 1526960 h 1875381"/>
                <a:gd name="connsiteX74" fmla="*/ 452761 w 2963259"/>
                <a:gd name="connsiteY74" fmla="*/ 1500327 h 1875381"/>
                <a:gd name="connsiteX75" fmla="*/ 284086 w 2963259"/>
                <a:gd name="connsiteY75" fmla="*/ 1455938 h 1875381"/>
                <a:gd name="connsiteX76" fmla="*/ 230820 w 2963259"/>
                <a:gd name="connsiteY76" fmla="*/ 1429305 h 1875381"/>
                <a:gd name="connsiteX77" fmla="*/ 115410 w 2963259"/>
                <a:gd name="connsiteY77" fmla="*/ 1376039 h 1875381"/>
                <a:gd name="connsiteX78" fmla="*/ 62144 w 2963259"/>
                <a:gd name="connsiteY78" fmla="*/ 1313895 h 187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63259" h="1875381">
                  <a:moveTo>
                    <a:pt x="0" y="1242874"/>
                  </a:moveTo>
                  <a:cubicBezTo>
                    <a:pt x="5457" y="1139186"/>
                    <a:pt x="5908" y="1080208"/>
                    <a:pt x="17756" y="985422"/>
                  </a:cubicBezTo>
                  <a:cubicBezTo>
                    <a:pt x="22947" y="943895"/>
                    <a:pt x="30889" y="902728"/>
                    <a:pt x="35511" y="861134"/>
                  </a:cubicBezTo>
                  <a:cubicBezTo>
                    <a:pt x="38470" y="834501"/>
                    <a:pt x="40155" y="807695"/>
                    <a:pt x="44389" y="781235"/>
                  </a:cubicBezTo>
                  <a:cubicBezTo>
                    <a:pt x="52000" y="733668"/>
                    <a:pt x="63697" y="686805"/>
                    <a:pt x="71022" y="639193"/>
                  </a:cubicBezTo>
                  <a:cubicBezTo>
                    <a:pt x="75544" y="609799"/>
                    <a:pt x="76424" y="579952"/>
                    <a:pt x="79899" y="550416"/>
                  </a:cubicBezTo>
                  <a:cubicBezTo>
                    <a:pt x="82344" y="529634"/>
                    <a:pt x="86071" y="509021"/>
                    <a:pt x="88777" y="488272"/>
                  </a:cubicBezTo>
                  <a:cubicBezTo>
                    <a:pt x="94949" y="440957"/>
                    <a:pt x="97174" y="393018"/>
                    <a:pt x="106532" y="346229"/>
                  </a:cubicBezTo>
                  <a:cubicBezTo>
                    <a:pt x="109127" y="333252"/>
                    <a:pt x="119765" y="323156"/>
                    <a:pt x="124288" y="310719"/>
                  </a:cubicBezTo>
                  <a:cubicBezTo>
                    <a:pt x="131650" y="290473"/>
                    <a:pt x="135853" y="269210"/>
                    <a:pt x="142043" y="248575"/>
                  </a:cubicBezTo>
                  <a:cubicBezTo>
                    <a:pt x="158777" y="192794"/>
                    <a:pt x="140620" y="251421"/>
                    <a:pt x="168676" y="195309"/>
                  </a:cubicBezTo>
                  <a:cubicBezTo>
                    <a:pt x="172861" y="186939"/>
                    <a:pt x="170937" y="175293"/>
                    <a:pt x="177554" y="168676"/>
                  </a:cubicBezTo>
                  <a:cubicBezTo>
                    <a:pt x="184171" y="162059"/>
                    <a:pt x="195309" y="162757"/>
                    <a:pt x="204187" y="159798"/>
                  </a:cubicBezTo>
                  <a:cubicBezTo>
                    <a:pt x="269290" y="168676"/>
                    <a:pt x="335220" y="172797"/>
                    <a:pt x="399495" y="186431"/>
                  </a:cubicBezTo>
                  <a:cubicBezTo>
                    <a:pt x="433378" y="193618"/>
                    <a:pt x="463777" y="212672"/>
                    <a:pt x="497150" y="221942"/>
                  </a:cubicBezTo>
                  <a:cubicBezTo>
                    <a:pt x="517312" y="227542"/>
                    <a:pt x="538579" y="227861"/>
                    <a:pt x="559294" y="230820"/>
                  </a:cubicBezTo>
                  <a:cubicBezTo>
                    <a:pt x="571131" y="236738"/>
                    <a:pt x="582711" y="243200"/>
                    <a:pt x="594804" y="248575"/>
                  </a:cubicBezTo>
                  <a:cubicBezTo>
                    <a:pt x="609367" y="255047"/>
                    <a:pt x="625621" y="257978"/>
                    <a:pt x="639193" y="266330"/>
                  </a:cubicBezTo>
                  <a:cubicBezTo>
                    <a:pt x="664395" y="281839"/>
                    <a:pt x="687107" y="301110"/>
                    <a:pt x="710214" y="319596"/>
                  </a:cubicBezTo>
                  <a:cubicBezTo>
                    <a:pt x="716750" y="324825"/>
                    <a:pt x="720792" y="333046"/>
                    <a:pt x="727969" y="337352"/>
                  </a:cubicBezTo>
                  <a:cubicBezTo>
                    <a:pt x="735993" y="342167"/>
                    <a:pt x="746232" y="342044"/>
                    <a:pt x="754602" y="346229"/>
                  </a:cubicBezTo>
                  <a:cubicBezTo>
                    <a:pt x="858203" y="398028"/>
                    <a:pt x="745293" y="347457"/>
                    <a:pt x="834501" y="399495"/>
                  </a:cubicBezTo>
                  <a:cubicBezTo>
                    <a:pt x="857364" y="412832"/>
                    <a:pt x="881048" y="424928"/>
                    <a:pt x="905523" y="435006"/>
                  </a:cubicBezTo>
                  <a:cubicBezTo>
                    <a:pt x="1067189" y="501574"/>
                    <a:pt x="921639" y="437233"/>
                    <a:pt x="1029810" y="470517"/>
                  </a:cubicBezTo>
                  <a:cubicBezTo>
                    <a:pt x="1056021" y="478582"/>
                    <a:pt x="1108158" y="497994"/>
                    <a:pt x="1136342" y="514905"/>
                  </a:cubicBezTo>
                  <a:cubicBezTo>
                    <a:pt x="1184795" y="543976"/>
                    <a:pt x="1208583" y="564111"/>
                    <a:pt x="1251752" y="603682"/>
                  </a:cubicBezTo>
                  <a:cubicBezTo>
                    <a:pt x="1267177" y="617821"/>
                    <a:pt x="1280393" y="634291"/>
                    <a:pt x="1296140" y="648070"/>
                  </a:cubicBezTo>
                  <a:cubicBezTo>
                    <a:pt x="1323631" y="672125"/>
                    <a:pt x="1360600" y="680389"/>
                    <a:pt x="1393794" y="692459"/>
                  </a:cubicBezTo>
                  <a:cubicBezTo>
                    <a:pt x="1402589" y="695657"/>
                    <a:pt x="1411550" y="698377"/>
                    <a:pt x="1420428" y="701336"/>
                  </a:cubicBezTo>
                  <a:cubicBezTo>
                    <a:pt x="1571348" y="698377"/>
                    <a:pt x="1722472" y="700832"/>
                    <a:pt x="1873189" y="692459"/>
                  </a:cubicBezTo>
                  <a:cubicBezTo>
                    <a:pt x="1883842" y="691867"/>
                    <a:pt x="1891140" y="680905"/>
                    <a:pt x="1899822" y="674703"/>
                  </a:cubicBezTo>
                  <a:cubicBezTo>
                    <a:pt x="1960595" y="631292"/>
                    <a:pt x="1918304" y="662697"/>
                    <a:pt x="1979721" y="585927"/>
                  </a:cubicBezTo>
                  <a:cubicBezTo>
                    <a:pt x="1987564" y="576123"/>
                    <a:pt x="1998821" y="569338"/>
                    <a:pt x="2006354" y="559294"/>
                  </a:cubicBezTo>
                  <a:cubicBezTo>
                    <a:pt x="2083312" y="456682"/>
                    <a:pt x="2002850" y="558498"/>
                    <a:pt x="2041864" y="488272"/>
                  </a:cubicBezTo>
                  <a:cubicBezTo>
                    <a:pt x="2052227" y="469618"/>
                    <a:pt x="2067333" y="453835"/>
                    <a:pt x="2077375" y="435006"/>
                  </a:cubicBezTo>
                  <a:cubicBezTo>
                    <a:pt x="2191593" y="220849"/>
                    <a:pt x="2021291" y="501730"/>
                    <a:pt x="2166152" y="266330"/>
                  </a:cubicBezTo>
                  <a:cubicBezTo>
                    <a:pt x="2191139" y="225726"/>
                    <a:pt x="2176048" y="251389"/>
                    <a:pt x="2210540" y="213064"/>
                  </a:cubicBezTo>
                  <a:cubicBezTo>
                    <a:pt x="2228791" y="192785"/>
                    <a:pt x="2245454" y="171108"/>
                    <a:pt x="2263806" y="150921"/>
                  </a:cubicBezTo>
                  <a:cubicBezTo>
                    <a:pt x="2345322" y="61254"/>
                    <a:pt x="2251952" y="174616"/>
                    <a:pt x="2334828" y="71022"/>
                  </a:cubicBezTo>
                  <a:cubicBezTo>
                    <a:pt x="2340746" y="56226"/>
                    <a:pt x="2342381" y="38875"/>
                    <a:pt x="2352583" y="26633"/>
                  </a:cubicBezTo>
                  <a:cubicBezTo>
                    <a:pt x="2358574" y="19444"/>
                    <a:pt x="2370615" y="21442"/>
                    <a:pt x="2379216" y="17756"/>
                  </a:cubicBezTo>
                  <a:cubicBezTo>
                    <a:pt x="2391380" y="12543"/>
                    <a:pt x="2402890" y="5919"/>
                    <a:pt x="2414727" y="0"/>
                  </a:cubicBezTo>
                  <a:lnTo>
                    <a:pt x="2689934" y="97655"/>
                  </a:lnTo>
                  <a:cubicBezTo>
                    <a:pt x="2704923" y="103068"/>
                    <a:pt x="2722223" y="105039"/>
                    <a:pt x="2734323" y="115410"/>
                  </a:cubicBezTo>
                  <a:cubicBezTo>
                    <a:pt x="2744371" y="124023"/>
                    <a:pt x="2746160" y="139084"/>
                    <a:pt x="2752078" y="150921"/>
                  </a:cubicBezTo>
                  <a:cubicBezTo>
                    <a:pt x="2757996" y="180513"/>
                    <a:pt x="2761934" y="194166"/>
                    <a:pt x="2769833" y="239697"/>
                  </a:cubicBezTo>
                  <a:cubicBezTo>
                    <a:pt x="2777732" y="285228"/>
                    <a:pt x="2787750" y="372502"/>
                    <a:pt x="2799474" y="424110"/>
                  </a:cubicBezTo>
                  <a:cubicBezTo>
                    <a:pt x="2811198" y="475718"/>
                    <a:pt x="2828954" y="512437"/>
                    <a:pt x="2840176" y="549344"/>
                  </a:cubicBezTo>
                  <a:cubicBezTo>
                    <a:pt x="2851398" y="586251"/>
                    <a:pt x="2858978" y="624238"/>
                    <a:pt x="2866808" y="645551"/>
                  </a:cubicBezTo>
                  <a:cubicBezTo>
                    <a:pt x="2874638" y="666864"/>
                    <a:pt x="2884268" y="664545"/>
                    <a:pt x="2887158" y="677222"/>
                  </a:cubicBezTo>
                  <a:cubicBezTo>
                    <a:pt x="2890048" y="689899"/>
                    <a:pt x="2871562" y="672593"/>
                    <a:pt x="2884151" y="721611"/>
                  </a:cubicBezTo>
                  <a:cubicBezTo>
                    <a:pt x="2896740" y="770629"/>
                    <a:pt x="2953813" y="953574"/>
                    <a:pt x="2962691" y="971329"/>
                  </a:cubicBezTo>
                  <a:cubicBezTo>
                    <a:pt x="2968968" y="1059207"/>
                    <a:pt x="2921825" y="1048176"/>
                    <a:pt x="2894121" y="1083076"/>
                  </a:cubicBezTo>
                  <a:cubicBezTo>
                    <a:pt x="2866417" y="1117976"/>
                    <a:pt x="2831418" y="1150771"/>
                    <a:pt x="2796466" y="1180730"/>
                  </a:cubicBezTo>
                  <a:cubicBezTo>
                    <a:pt x="2726728" y="1240506"/>
                    <a:pt x="2687194" y="1254999"/>
                    <a:pt x="2601158" y="1287262"/>
                  </a:cubicBezTo>
                  <a:cubicBezTo>
                    <a:pt x="2566110" y="1300405"/>
                    <a:pt x="2529031" y="1308028"/>
                    <a:pt x="2494626" y="1322773"/>
                  </a:cubicBezTo>
                  <a:cubicBezTo>
                    <a:pt x="2466622" y="1334775"/>
                    <a:pt x="2442511" y="1354659"/>
                    <a:pt x="2414727" y="1367162"/>
                  </a:cubicBezTo>
                  <a:cubicBezTo>
                    <a:pt x="2327509" y="1406410"/>
                    <a:pt x="2303292" y="1403540"/>
                    <a:pt x="2210540" y="1429305"/>
                  </a:cubicBezTo>
                  <a:cubicBezTo>
                    <a:pt x="2192507" y="1434314"/>
                    <a:pt x="2174742" y="1440342"/>
                    <a:pt x="2157274" y="1447061"/>
                  </a:cubicBezTo>
                  <a:cubicBezTo>
                    <a:pt x="2024124" y="1498273"/>
                    <a:pt x="1959043" y="1522353"/>
                    <a:pt x="1837678" y="1589103"/>
                  </a:cubicBezTo>
                  <a:cubicBezTo>
                    <a:pt x="1824713" y="1596234"/>
                    <a:pt x="1814478" y="1607529"/>
                    <a:pt x="1802167" y="1615736"/>
                  </a:cubicBezTo>
                  <a:cubicBezTo>
                    <a:pt x="1787810" y="1625307"/>
                    <a:pt x="1771134" y="1631442"/>
                    <a:pt x="1757779" y="1642369"/>
                  </a:cubicBezTo>
                  <a:cubicBezTo>
                    <a:pt x="1686640" y="1700574"/>
                    <a:pt x="1727771" y="1690333"/>
                    <a:pt x="1651247" y="1731146"/>
                  </a:cubicBezTo>
                  <a:cubicBezTo>
                    <a:pt x="1625531" y="1744861"/>
                    <a:pt x="1598251" y="1755447"/>
                    <a:pt x="1571348" y="1766657"/>
                  </a:cubicBezTo>
                  <a:cubicBezTo>
                    <a:pt x="1525232" y="1785872"/>
                    <a:pt x="1560837" y="1763035"/>
                    <a:pt x="1500327" y="1793290"/>
                  </a:cubicBezTo>
                  <a:cubicBezTo>
                    <a:pt x="1490784" y="1798062"/>
                    <a:pt x="1483444" y="1806712"/>
                    <a:pt x="1473694" y="1811045"/>
                  </a:cubicBezTo>
                  <a:cubicBezTo>
                    <a:pt x="1446006" y="1823351"/>
                    <a:pt x="1375051" y="1841427"/>
                    <a:pt x="1349406" y="1846556"/>
                  </a:cubicBezTo>
                  <a:cubicBezTo>
                    <a:pt x="1317751" y="1852887"/>
                    <a:pt x="1235042" y="1861235"/>
                    <a:pt x="1207363" y="1864311"/>
                  </a:cubicBezTo>
                  <a:cubicBezTo>
                    <a:pt x="1198485" y="1867270"/>
                    <a:pt x="1190088" y="1873189"/>
                    <a:pt x="1180730" y="1873189"/>
                  </a:cubicBezTo>
                  <a:cubicBezTo>
                    <a:pt x="1127382" y="1873189"/>
                    <a:pt x="1071264" y="1881995"/>
                    <a:pt x="1020932" y="1864311"/>
                  </a:cubicBezTo>
                  <a:cubicBezTo>
                    <a:pt x="878182" y="1814155"/>
                    <a:pt x="785666" y="1677875"/>
                    <a:pt x="665826" y="1597981"/>
                  </a:cubicBezTo>
                  <a:cubicBezTo>
                    <a:pt x="648071" y="1586144"/>
                    <a:pt x="630042" y="1574707"/>
                    <a:pt x="612560" y="1562470"/>
                  </a:cubicBezTo>
                  <a:cubicBezTo>
                    <a:pt x="600438" y="1553985"/>
                    <a:pt x="590283" y="1542454"/>
                    <a:pt x="577049" y="1535837"/>
                  </a:cubicBezTo>
                  <a:cubicBezTo>
                    <a:pt x="566136" y="1530381"/>
                    <a:pt x="553270" y="1530312"/>
                    <a:pt x="541538" y="1526960"/>
                  </a:cubicBezTo>
                  <a:cubicBezTo>
                    <a:pt x="511831" y="1518473"/>
                    <a:pt x="482222" y="1509631"/>
                    <a:pt x="452761" y="1500327"/>
                  </a:cubicBezTo>
                  <a:cubicBezTo>
                    <a:pt x="327787" y="1460862"/>
                    <a:pt x="418069" y="1482736"/>
                    <a:pt x="284086" y="1455938"/>
                  </a:cubicBezTo>
                  <a:cubicBezTo>
                    <a:pt x="266331" y="1447060"/>
                    <a:pt x="249652" y="1435582"/>
                    <a:pt x="230820" y="1429305"/>
                  </a:cubicBezTo>
                  <a:cubicBezTo>
                    <a:pt x="156120" y="1404406"/>
                    <a:pt x="187002" y="1447632"/>
                    <a:pt x="115410" y="1376039"/>
                  </a:cubicBezTo>
                  <a:cubicBezTo>
                    <a:pt x="50858" y="1311487"/>
                    <a:pt x="98622" y="1313895"/>
                    <a:pt x="62144" y="131389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B8E305C2-5F24-EFB5-F038-D6C230A0A4E1}"/>
                </a:ext>
              </a:extLst>
            </p:cNvPr>
            <p:cNvSpPr/>
            <p:nvPr/>
          </p:nvSpPr>
          <p:spPr>
            <a:xfrm>
              <a:off x="4429957" y="2290798"/>
              <a:ext cx="2645553" cy="1286903"/>
            </a:xfrm>
            <a:custGeom>
              <a:avLst/>
              <a:gdLst>
                <a:gd name="connsiteX0" fmla="*/ 71022 w 2645553"/>
                <a:gd name="connsiteY0" fmla="*/ 266330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71022 w 2645553"/>
                <a:gd name="connsiteY81" fmla="*/ 266330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118638 w 2645553"/>
                <a:gd name="connsiteY49" fmla="*/ 1004853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645553" h="1216241">
                  <a:moveTo>
                    <a:pt x="69117" y="233922"/>
                  </a:moveTo>
                  <a:cubicBezTo>
                    <a:pt x="82433" y="230963"/>
                    <a:pt x="92898" y="231337"/>
                    <a:pt x="115410" y="221942"/>
                  </a:cubicBezTo>
                  <a:cubicBezTo>
                    <a:pt x="137922" y="212547"/>
                    <a:pt x="175056" y="193240"/>
                    <a:pt x="204187" y="177554"/>
                  </a:cubicBezTo>
                  <a:cubicBezTo>
                    <a:pt x="213581" y="172495"/>
                    <a:pt x="220861" y="163628"/>
                    <a:pt x="230820" y="159798"/>
                  </a:cubicBezTo>
                  <a:cubicBezTo>
                    <a:pt x="259656" y="148707"/>
                    <a:pt x="290107" y="142380"/>
                    <a:pt x="319596" y="133165"/>
                  </a:cubicBezTo>
                  <a:cubicBezTo>
                    <a:pt x="337460" y="127583"/>
                    <a:pt x="355107" y="121328"/>
                    <a:pt x="372862" y="115410"/>
                  </a:cubicBezTo>
                  <a:cubicBezTo>
                    <a:pt x="432047" y="124288"/>
                    <a:pt x="494380" y="121029"/>
                    <a:pt x="550416" y="142043"/>
                  </a:cubicBezTo>
                  <a:cubicBezTo>
                    <a:pt x="591978" y="157629"/>
                    <a:pt x="622848" y="193525"/>
                    <a:pt x="656948" y="221942"/>
                  </a:cubicBezTo>
                  <a:cubicBezTo>
                    <a:pt x="676238" y="238017"/>
                    <a:pt x="692459" y="257453"/>
                    <a:pt x="710214" y="275208"/>
                  </a:cubicBezTo>
                  <a:cubicBezTo>
                    <a:pt x="727969" y="292963"/>
                    <a:pt x="750561" y="306943"/>
                    <a:pt x="763480" y="328474"/>
                  </a:cubicBezTo>
                  <a:cubicBezTo>
                    <a:pt x="772358" y="343270"/>
                    <a:pt x="779760" y="359058"/>
                    <a:pt x="790113" y="372862"/>
                  </a:cubicBezTo>
                  <a:cubicBezTo>
                    <a:pt x="816048" y="407442"/>
                    <a:pt x="813305" y="392189"/>
                    <a:pt x="843379" y="417251"/>
                  </a:cubicBezTo>
                  <a:cubicBezTo>
                    <a:pt x="853024" y="425289"/>
                    <a:pt x="859796" y="436587"/>
                    <a:pt x="870012" y="443884"/>
                  </a:cubicBezTo>
                  <a:cubicBezTo>
                    <a:pt x="880781" y="451576"/>
                    <a:pt x="894033" y="455073"/>
                    <a:pt x="905523" y="461639"/>
                  </a:cubicBezTo>
                  <a:cubicBezTo>
                    <a:pt x="914787" y="466932"/>
                    <a:pt x="922613" y="474622"/>
                    <a:pt x="932156" y="479394"/>
                  </a:cubicBezTo>
                  <a:cubicBezTo>
                    <a:pt x="965591" y="496112"/>
                    <a:pt x="978144" y="497550"/>
                    <a:pt x="1012055" y="506027"/>
                  </a:cubicBezTo>
                  <a:cubicBezTo>
                    <a:pt x="1072578" y="503396"/>
                    <a:pt x="1251511" y="497889"/>
                    <a:pt x="1331651" y="488272"/>
                  </a:cubicBezTo>
                  <a:cubicBezTo>
                    <a:pt x="1367395" y="483983"/>
                    <a:pt x="1402955" y="477934"/>
                    <a:pt x="1438183" y="470517"/>
                  </a:cubicBezTo>
                  <a:cubicBezTo>
                    <a:pt x="1459264" y="466079"/>
                    <a:pt x="1479612" y="458680"/>
                    <a:pt x="1500326" y="452761"/>
                  </a:cubicBezTo>
                  <a:cubicBezTo>
                    <a:pt x="1512163" y="440924"/>
                    <a:pt x="1522623" y="427528"/>
                    <a:pt x="1535837" y="417251"/>
                  </a:cubicBezTo>
                  <a:cubicBezTo>
                    <a:pt x="1552541" y="404259"/>
                    <a:pt x="1616225" y="370892"/>
                    <a:pt x="1633492" y="363985"/>
                  </a:cubicBezTo>
                  <a:cubicBezTo>
                    <a:pt x="1659279" y="353670"/>
                    <a:pt x="1721168" y="348115"/>
                    <a:pt x="1740024" y="346229"/>
                  </a:cubicBezTo>
                  <a:lnTo>
                    <a:pt x="1935332" y="328474"/>
                  </a:lnTo>
                  <a:cubicBezTo>
                    <a:pt x="1947169" y="325515"/>
                    <a:pt x="1959665" y="324487"/>
                    <a:pt x="1970843" y="319596"/>
                  </a:cubicBezTo>
                  <a:cubicBezTo>
                    <a:pt x="2007216" y="303683"/>
                    <a:pt x="2038444" y="274116"/>
                    <a:pt x="2077375" y="266330"/>
                  </a:cubicBezTo>
                  <a:cubicBezTo>
                    <a:pt x="2187068" y="244393"/>
                    <a:pt x="2050031" y="271303"/>
                    <a:pt x="2175029" y="248575"/>
                  </a:cubicBezTo>
                  <a:cubicBezTo>
                    <a:pt x="2189875" y="245876"/>
                    <a:pt x="2204965" y="244033"/>
                    <a:pt x="2219418" y="239697"/>
                  </a:cubicBezTo>
                  <a:cubicBezTo>
                    <a:pt x="2234682" y="235118"/>
                    <a:pt x="2248688" y="226981"/>
                    <a:pt x="2263806" y="221942"/>
                  </a:cubicBezTo>
                  <a:cubicBezTo>
                    <a:pt x="2275381" y="218084"/>
                    <a:pt x="2287893" y="217348"/>
                    <a:pt x="2299317" y="213064"/>
                  </a:cubicBezTo>
                  <a:cubicBezTo>
                    <a:pt x="2311708" y="208417"/>
                    <a:pt x="2322436" y="199956"/>
                    <a:pt x="2334827" y="195309"/>
                  </a:cubicBezTo>
                  <a:cubicBezTo>
                    <a:pt x="2346251" y="191025"/>
                    <a:pt x="2358763" y="190289"/>
                    <a:pt x="2370338" y="186431"/>
                  </a:cubicBezTo>
                  <a:cubicBezTo>
                    <a:pt x="2385456" y="181392"/>
                    <a:pt x="2399930" y="174594"/>
                    <a:pt x="2414726" y="168676"/>
                  </a:cubicBezTo>
                  <a:cubicBezTo>
                    <a:pt x="2423604" y="159798"/>
                    <a:pt x="2431827" y="150214"/>
                    <a:pt x="2441360" y="142043"/>
                  </a:cubicBezTo>
                  <a:cubicBezTo>
                    <a:pt x="2464368" y="122322"/>
                    <a:pt x="2507211" y="95182"/>
                    <a:pt x="2530136" y="79899"/>
                  </a:cubicBezTo>
                  <a:cubicBezTo>
                    <a:pt x="2543888" y="59272"/>
                    <a:pt x="2567003" y="22934"/>
                    <a:pt x="2583402" y="8878"/>
                  </a:cubicBezTo>
                  <a:cubicBezTo>
                    <a:pt x="2590507" y="2788"/>
                    <a:pt x="2601157" y="2959"/>
                    <a:pt x="2610035" y="0"/>
                  </a:cubicBezTo>
                  <a:cubicBezTo>
                    <a:pt x="2621872" y="11837"/>
                    <a:pt x="2646038" y="18778"/>
                    <a:pt x="2645546" y="35511"/>
                  </a:cubicBezTo>
                  <a:cubicBezTo>
                    <a:pt x="2640542" y="205650"/>
                    <a:pt x="2640912" y="254753"/>
                    <a:pt x="2565647" y="355107"/>
                  </a:cubicBezTo>
                  <a:cubicBezTo>
                    <a:pt x="2551780" y="373597"/>
                    <a:pt x="2537602" y="392030"/>
                    <a:pt x="2521259" y="408373"/>
                  </a:cubicBezTo>
                  <a:cubicBezTo>
                    <a:pt x="2504916" y="424716"/>
                    <a:pt x="2485748" y="437965"/>
                    <a:pt x="2467993" y="452761"/>
                  </a:cubicBezTo>
                  <a:cubicBezTo>
                    <a:pt x="2451673" y="518040"/>
                    <a:pt x="2469847" y="462265"/>
                    <a:pt x="2423604" y="541538"/>
                  </a:cubicBezTo>
                  <a:cubicBezTo>
                    <a:pt x="2413602" y="558685"/>
                    <a:pt x="2406382" y="577326"/>
                    <a:pt x="2396971" y="594804"/>
                  </a:cubicBezTo>
                  <a:cubicBezTo>
                    <a:pt x="2385660" y="615810"/>
                    <a:pt x="2373297" y="636233"/>
                    <a:pt x="2361460" y="656948"/>
                  </a:cubicBezTo>
                  <a:cubicBezTo>
                    <a:pt x="2355542" y="680622"/>
                    <a:pt x="2354618" y="706143"/>
                    <a:pt x="2343705" y="727969"/>
                  </a:cubicBezTo>
                  <a:cubicBezTo>
                    <a:pt x="2336219" y="742942"/>
                    <a:pt x="2318471" y="750266"/>
                    <a:pt x="2308194" y="763480"/>
                  </a:cubicBezTo>
                  <a:cubicBezTo>
                    <a:pt x="2297600" y="777100"/>
                    <a:pt x="2291914" y="794064"/>
                    <a:pt x="2281561" y="807868"/>
                  </a:cubicBezTo>
                  <a:cubicBezTo>
                    <a:pt x="2274028" y="817912"/>
                    <a:pt x="2262965" y="824856"/>
                    <a:pt x="2254928" y="834501"/>
                  </a:cubicBezTo>
                  <a:cubicBezTo>
                    <a:pt x="2233328" y="860421"/>
                    <a:pt x="2216643" y="890542"/>
                    <a:pt x="2192785" y="914400"/>
                  </a:cubicBezTo>
                  <a:cubicBezTo>
                    <a:pt x="2175030" y="932155"/>
                    <a:pt x="2151877" y="952590"/>
                    <a:pt x="2139519" y="967666"/>
                  </a:cubicBezTo>
                  <a:cubicBezTo>
                    <a:pt x="2127161" y="982742"/>
                    <a:pt x="2129942" y="990657"/>
                    <a:pt x="2118638" y="1004853"/>
                  </a:cubicBezTo>
                  <a:cubicBezTo>
                    <a:pt x="2107334" y="1019049"/>
                    <a:pt x="2089770" y="1036846"/>
                    <a:pt x="2071697" y="1052842"/>
                  </a:cubicBezTo>
                  <a:cubicBezTo>
                    <a:pt x="2053624" y="1068838"/>
                    <a:pt x="2047152" y="1088515"/>
                    <a:pt x="2010201" y="1100831"/>
                  </a:cubicBezTo>
                  <a:cubicBezTo>
                    <a:pt x="1952541" y="1139271"/>
                    <a:pt x="1898983" y="1155577"/>
                    <a:pt x="1864311" y="1171853"/>
                  </a:cubicBezTo>
                  <a:cubicBezTo>
                    <a:pt x="1829639" y="1188129"/>
                    <a:pt x="1823707" y="1191858"/>
                    <a:pt x="1802167" y="1198486"/>
                  </a:cubicBezTo>
                  <a:cubicBezTo>
                    <a:pt x="1772291" y="1207679"/>
                    <a:pt x="1665811" y="1214917"/>
                    <a:pt x="1651247" y="1216241"/>
                  </a:cubicBezTo>
                  <a:cubicBezTo>
                    <a:pt x="1559511" y="1210323"/>
                    <a:pt x="1467486" y="1207865"/>
                    <a:pt x="1376039" y="1198486"/>
                  </a:cubicBezTo>
                  <a:cubicBezTo>
                    <a:pt x="1351764" y="1195996"/>
                    <a:pt x="1328596" y="1187018"/>
                    <a:pt x="1305018" y="1180730"/>
                  </a:cubicBezTo>
                  <a:cubicBezTo>
                    <a:pt x="1284202" y="1175179"/>
                    <a:pt x="1263658" y="1168643"/>
                    <a:pt x="1242874" y="1162975"/>
                  </a:cubicBezTo>
                  <a:cubicBezTo>
                    <a:pt x="1208388" y="1153570"/>
                    <a:pt x="1199957" y="1152616"/>
                    <a:pt x="1162975" y="1145220"/>
                  </a:cubicBezTo>
                  <a:cubicBezTo>
                    <a:pt x="1125579" y="1107822"/>
                    <a:pt x="1162889" y="1140738"/>
                    <a:pt x="1083076" y="1100831"/>
                  </a:cubicBezTo>
                  <a:cubicBezTo>
                    <a:pt x="1067643" y="1093114"/>
                    <a:pt x="1053881" y="1082379"/>
                    <a:pt x="1038688" y="1074198"/>
                  </a:cubicBezTo>
                  <a:cubicBezTo>
                    <a:pt x="1015383" y="1061650"/>
                    <a:pt x="991698" y="1049780"/>
                    <a:pt x="967666" y="1038688"/>
                  </a:cubicBezTo>
                  <a:cubicBezTo>
                    <a:pt x="953197" y="1032010"/>
                    <a:pt x="937268" y="1028563"/>
                    <a:pt x="923278" y="1020932"/>
                  </a:cubicBezTo>
                  <a:cubicBezTo>
                    <a:pt x="833199" y="971798"/>
                    <a:pt x="909480" y="992000"/>
                    <a:pt x="816746" y="976544"/>
                  </a:cubicBezTo>
                  <a:cubicBezTo>
                    <a:pt x="796031" y="967666"/>
                    <a:pt x="775527" y="958281"/>
                    <a:pt x="754602" y="949911"/>
                  </a:cubicBezTo>
                  <a:cubicBezTo>
                    <a:pt x="731127" y="940521"/>
                    <a:pt x="706195" y="934585"/>
                    <a:pt x="683581" y="923278"/>
                  </a:cubicBezTo>
                  <a:cubicBezTo>
                    <a:pt x="652714" y="907845"/>
                    <a:pt x="625671" y="885445"/>
                    <a:pt x="594804" y="870012"/>
                  </a:cubicBezTo>
                  <a:cubicBezTo>
                    <a:pt x="565309" y="855265"/>
                    <a:pt x="557760" y="853326"/>
                    <a:pt x="532660" y="834501"/>
                  </a:cubicBezTo>
                  <a:cubicBezTo>
                    <a:pt x="493832" y="805380"/>
                    <a:pt x="451571" y="780042"/>
                    <a:pt x="417251" y="745724"/>
                  </a:cubicBezTo>
                  <a:cubicBezTo>
                    <a:pt x="411332" y="739806"/>
                    <a:pt x="406762" y="732122"/>
                    <a:pt x="399495" y="727969"/>
                  </a:cubicBezTo>
                  <a:cubicBezTo>
                    <a:pt x="385659" y="720063"/>
                    <a:pt x="369548" y="716953"/>
                    <a:pt x="355107" y="710214"/>
                  </a:cubicBezTo>
                  <a:cubicBezTo>
                    <a:pt x="240080" y="656534"/>
                    <a:pt x="304083" y="675263"/>
                    <a:pt x="230820" y="656948"/>
                  </a:cubicBezTo>
                  <a:cubicBezTo>
                    <a:pt x="216024" y="645111"/>
                    <a:pt x="201755" y="632582"/>
                    <a:pt x="186431" y="621437"/>
                  </a:cubicBezTo>
                  <a:cubicBezTo>
                    <a:pt x="169173" y="608886"/>
                    <a:pt x="149224" y="599978"/>
                    <a:pt x="133165" y="585926"/>
                  </a:cubicBezTo>
                  <a:cubicBezTo>
                    <a:pt x="115875" y="570797"/>
                    <a:pt x="110500" y="540910"/>
                    <a:pt x="97655" y="523783"/>
                  </a:cubicBezTo>
                  <a:cubicBezTo>
                    <a:pt x="87611" y="510391"/>
                    <a:pt x="73981" y="500109"/>
                    <a:pt x="62144" y="488272"/>
                  </a:cubicBezTo>
                  <a:cubicBezTo>
                    <a:pt x="56226" y="476435"/>
                    <a:pt x="50955" y="464251"/>
                    <a:pt x="44389" y="452761"/>
                  </a:cubicBezTo>
                  <a:cubicBezTo>
                    <a:pt x="39095" y="443497"/>
                    <a:pt x="29221" y="436479"/>
                    <a:pt x="26633" y="426128"/>
                  </a:cubicBezTo>
                  <a:cubicBezTo>
                    <a:pt x="20134" y="400131"/>
                    <a:pt x="23011" y="372505"/>
                    <a:pt x="17756" y="346229"/>
                  </a:cubicBezTo>
                  <a:cubicBezTo>
                    <a:pt x="14086" y="327877"/>
                    <a:pt x="5919" y="310718"/>
                    <a:pt x="0" y="292963"/>
                  </a:cubicBezTo>
                  <a:cubicBezTo>
                    <a:pt x="8475" y="267540"/>
                    <a:pt x="8129" y="255343"/>
                    <a:pt x="35511" y="239697"/>
                  </a:cubicBezTo>
                  <a:cubicBezTo>
                    <a:pt x="46105" y="233644"/>
                    <a:pt x="55801" y="236881"/>
                    <a:pt x="69117" y="2339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E0C6CF0-545C-2B7B-4AB0-2CF90782C189}"/>
                </a:ext>
              </a:extLst>
            </p:cNvPr>
            <p:cNvSpPr/>
            <p:nvPr/>
          </p:nvSpPr>
          <p:spPr>
            <a:xfrm>
              <a:off x="4212619" y="1411908"/>
              <a:ext cx="2995714" cy="1473693"/>
            </a:xfrm>
            <a:custGeom>
              <a:avLst/>
              <a:gdLst>
                <a:gd name="connsiteX0" fmla="*/ 169011 w 2779046"/>
                <a:gd name="connsiteY0" fmla="*/ 532660 h 1349406"/>
                <a:gd name="connsiteX1" fmla="*/ 106867 w 2779046"/>
                <a:gd name="connsiteY1" fmla="*/ 568171 h 1349406"/>
                <a:gd name="connsiteX2" fmla="*/ 26968 w 2779046"/>
                <a:gd name="connsiteY2" fmla="*/ 612559 h 1349406"/>
                <a:gd name="connsiteX3" fmla="*/ 18090 w 2779046"/>
                <a:gd name="connsiteY3" fmla="*/ 648070 h 1349406"/>
                <a:gd name="connsiteX4" fmla="*/ 335 w 2779046"/>
                <a:gd name="connsiteY4" fmla="*/ 692458 h 1349406"/>
                <a:gd name="connsiteX5" fmla="*/ 9213 w 2779046"/>
                <a:gd name="connsiteY5" fmla="*/ 763479 h 1349406"/>
                <a:gd name="connsiteX6" fmla="*/ 71356 w 2779046"/>
                <a:gd name="connsiteY6" fmla="*/ 932155 h 1349406"/>
                <a:gd name="connsiteX7" fmla="*/ 115745 w 2779046"/>
                <a:gd name="connsiteY7" fmla="*/ 1047565 h 1349406"/>
                <a:gd name="connsiteX8" fmla="*/ 142378 w 2779046"/>
                <a:gd name="connsiteY8" fmla="*/ 1065320 h 1349406"/>
                <a:gd name="connsiteX9" fmla="*/ 355442 w 2779046"/>
                <a:gd name="connsiteY9" fmla="*/ 1003177 h 1349406"/>
                <a:gd name="connsiteX10" fmla="*/ 382075 w 2779046"/>
                <a:gd name="connsiteY10" fmla="*/ 985421 h 1349406"/>
                <a:gd name="connsiteX11" fmla="*/ 701671 w 2779046"/>
                <a:gd name="connsiteY11" fmla="*/ 1003177 h 1349406"/>
                <a:gd name="connsiteX12" fmla="*/ 808203 w 2779046"/>
                <a:gd name="connsiteY12" fmla="*/ 1091953 h 1349406"/>
                <a:gd name="connsiteX13" fmla="*/ 923613 w 2779046"/>
                <a:gd name="connsiteY13" fmla="*/ 1260629 h 1349406"/>
                <a:gd name="connsiteX14" fmla="*/ 959123 w 2779046"/>
                <a:gd name="connsiteY14" fmla="*/ 1287262 h 1349406"/>
                <a:gd name="connsiteX15" fmla="*/ 968001 w 2779046"/>
                <a:gd name="connsiteY15" fmla="*/ 1313895 h 1349406"/>
                <a:gd name="connsiteX16" fmla="*/ 1047900 w 2779046"/>
                <a:gd name="connsiteY16" fmla="*/ 1349406 h 1349406"/>
                <a:gd name="connsiteX17" fmla="*/ 1527294 w 2779046"/>
                <a:gd name="connsiteY17" fmla="*/ 1340528 h 1349406"/>
                <a:gd name="connsiteX18" fmla="*/ 1660459 w 2779046"/>
                <a:gd name="connsiteY18" fmla="*/ 1322773 h 1349406"/>
                <a:gd name="connsiteX19" fmla="*/ 1811380 w 2779046"/>
                <a:gd name="connsiteY19" fmla="*/ 1260629 h 1349406"/>
                <a:gd name="connsiteX20" fmla="*/ 1838013 w 2779046"/>
                <a:gd name="connsiteY20" fmla="*/ 1242874 h 1349406"/>
                <a:gd name="connsiteX21" fmla="*/ 1944545 w 2779046"/>
                <a:gd name="connsiteY21" fmla="*/ 1225118 h 1349406"/>
                <a:gd name="connsiteX22" fmla="*/ 2113220 w 2779046"/>
                <a:gd name="connsiteY22" fmla="*/ 1189608 h 1349406"/>
                <a:gd name="connsiteX23" fmla="*/ 2157609 w 2779046"/>
                <a:gd name="connsiteY23" fmla="*/ 1171852 h 1349406"/>
                <a:gd name="connsiteX24" fmla="*/ 2264141 w 2779046"/>
                <a:gd name="connsiteY24" fmla="*/ 1136342 h 1349406"/>
                <a:gd name="connsiteX25" fmla="*/ 2335162 w 2779046"/>
                <a:gd name="connsiteY25" fmla="*/ 1118586 h 1349406"/>
                <a:gd name="connsiteX26" fmla="*/ 2397306 w 2779046"/>
                <a:gd name="connsiteY26" fmla="*/ 1100831 h 1349406"/>
                <a:gd name="connsiteX27" fmla="*/ 2557104 w 2779046"/>
                <a:gd name="connsiteY27" fmla="*/ 1047565 h 1349406"/>
                <a:gd name="connsiteX28" fmla="*/ 2601492 w 2779046"/>
                <a:gd name="connsiteY28" fmla="*/ 1012054 h 1349406"/>
                <a:gd name="connsiteX29" fmla="*/ 2637003 w 2779046"/>
                <a:gd name="connsiteY29" fmla="*/ 1003177 h 1349406"/>
                <a:gd name="connsiteX30" fmla="*/ 2681391 w 2779046"/>
                <a:gd name="connsiteY30" fmla="*/ 976544 h 1349406"/>
                <a:gd name="connsiteX31" fmla="*/ 2708024 w 2779046"/>
                <a:gd name="connsiteY31" fmla="*/ 958788 h 1349406"/>
                <a:gd name="connsiteX32" fmla="*/ 2734657 w 2779046"/>
                <a:gd name="connsiteY32" fmla="*/ 923278 h 1349406"/>
                <a:gd name="connsiteX33" fmla="*/ 2752413 w 2779046"/>
                <a:gd name="connsiteY33" fmla="*/ 719091 h 1349406"/>
                <a:gd name="connsiteX34" fmla="*/ 2779046 w 2779046"/>
                <a:gd name="connsiteY34" fmla="*/ 630314 h 1349406"/>
                <a:gd name="connsiteX35" fmla="*/ 2770168 w 2779046"/>
                <a:gd name="connsiteY35" fmla="*/ 443883 h 1349406"/>
                <a:gd name="connsiteX36" fmla="*/ 2734657 w 2779046"/>
                <a:gd name="connsiteY36" fmla="*/ 399495 h 1349406"/>
                <a:gd name="connsiteX37" fmla="*/ 2699147 w 2779046"/>
                <a:gd name="connsiteY37" fmla="*/ 346229 h 1349406"/>
                <a:gd name="connsiteX38" fmla="*/ 2619248 w 2779046"/>
                <a:gd name="connsiteY38" fmla="*/ 195309 h 1349406"/>
                <a:gd name="connsiteX39" fmla="*/ 2592615 w 2779046"/>
                <a:gd name="connsiteY39" fmla="*/ 124287 h 1349406"/>
                <a:gd name="connsiteX40" fmla="*/ 2574859 w 2779046"/>
                <a:gd name="connsiteY40" fmla="*/ 53266 h 1349406"/>
                <a:gd name="connsiteX41" fmla="*/ 2565982 w 2779046"/>
                <a:gd name="connsiteY41" fmla="*/ 17755 h 1349406"/>
                <a:gd name="connsiteX42" fmla="*/ 2548226 w 2779046"/>
                <a:gd name="connsiteY42" fmla="*/ 0 h 1349406"/>
                <a:gd name="connsiteX43" fmla="*/ 2379550 w 2779046"/>
                <a:gd name="connsiteY43" fmla="*/ 26633 h 1349406"/>
                <a:gd name="connsiteX44" fmla="*/ 2255263 w 2779046"/>
                <a:gd name="connsiteY44" fmla="*/ 79899 h 1349406"/>
                <a:gd name="connsiteX45" fmla="*/ 2193119 w 2779046"/>
                <a:gd name="connsiteY45" fmla="*/ 97654 h 1349406"/>
                <a:gd name="connsiteX46" fmla="*/ 2095465 w 2779046"/>
                <a:gd name="connsiteY46" fmla="*/ 159798 h 1349406"/>
                <a:gd name="connsiteX47" fmla="*/ 2024444 w 2779046"/>
                <a:gd name="connsiteY47" fmla="*/ 204186 h 1349406"/>
                <a:gd name="connsiteX48" fmla="*/ 1935667 w 2779046"/>
                <a:gd name="connsiteY48" fmla="*/ 239697 h 1349406"/>
                <a:gd name="connsiteX49" fmla="*/ 1846890 w 2779046"/>
                <a:gd name="connsiteY49" fmla="*/ 301841 h 1349406"/>
                <a:gd name="connsiteX50" fmla="*/ 1802502 w 2779046"/>
                <a:gd name="connsiteY50" fmla="*/ 310718 h 1349406"/>
                <a:gd name="connsiteX51" fmla="*/ 1589438 w 2779046"/>
                <a:gd name="connsiteY51" fmla="*/ 337351 h 1349406"/>
                <a:gd name="connsiteX52" fmla="*/ 1536172 w 2779046"/>
                <a:gd name="connsiteY52" fmla="*/ 355107 h 1349406"/>
                <a:gd name="connsiteX53" fmla="*/ 1340863 w 2779046"/>
                <a:gd name="connsiteY53" fmla="*/ 346229 h 1349406"/>
                <a:gd name="connsiteX54" fmla="*/ 1314230 w 2779046"/>
                <a:gd name="connsiteY54" fmla="*/ 337351 h 1349406"/>
                <a:gd name="connsiteX55" fmla="*/ 1252086 w 2779046"/>
                <a:gd name="connsiteY55" fmla="*/ 319596 h 1349406"/>
                <a:gd name="connsiteX56" fmla="*/ 1207698 w 2779046"/>
                <a:gd name="connsiteY56" fmla="*/ 301841 h 1349406"/>
                <a:gd name="connsiteX57" fmla="*/ 1127799 w 2779046"/>
                <a:gd name="connsiteY57" fmla="*/ 284085 h 1349406"/>
                <a:gd name="connsiteX58" fmla="*/ 879224 w 2779046"/>
                <a:gd name="connsiteY58" fmla="*/ 292963 h 1349406"/>
                <a:gd name="connsiteX59" fmla="*/ 808203 w 2779046"/>
                <a:gd name="connsiteY59" fmla="*/ 301841 h 1349406"/>
                <a:gd name="connsiteX60" fmla="*/ 728304 w 2779046"/>
                <a:gd name="connsiteY60" fmla="*/ 355107 h 1349406"/>
                <a:gd name="connsiteX61" fmla="*/ 639527 w 2779046"/>
                <a:gd name="connsiteY61" fmla="*/ 399495 h 1349406"/>
                <a:gd name="connsiteX62" fmla="*/ 595139 w 2779046"/>
                <a:gd name="connsiteY62" fmla="*/ 426128 h 1349406"/>
                <a:gd name="connsiteX63" fmla="*/ 532995 w 2779046"/>
                <a:gd name="connsiteY63" fmla="*/ 443883 h 1349406"/>
                <a:gd name="connsiteX64" fmla="*/ 470851 w 2779046"/>
                <a:gd name="connsiteY64" fmla="*/ 470516 h 1349406"/>
                <a:gd name="connsiteX65" fmla="*/ 373197 w 2779046"/>
                <a:gd name="connsiteY65" fmla="*/ 514905 h 1349406"/>
                <a:gd name="connsiteX66" fmla="*/ 293298 w 2779046"/>
                <a:gd name="connsiteY66" fmla="*/ 541538 h 1349406"/>
                <a:gd name="connsiteX67" fmla="*/ 248910 w 2779046"/>
                <a:gd name="connsiteY67" fmla="*/ 568171 h 1349406"/>
                <a:gd name="connsiteX68" fmla="*/ 169011 w 2779046"/>
                <a:gd name="connsiteY68" fmla="*/ 532660 h 134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779046" h="1349406">
                  <a:moveTo>
                    <a:pt x="169011" y="532660"/>
                  </a:moveTo>
                  <a:cubicBezTo>
                    <a:pt x="145337" y="532660"/>
                    <a:pt x="127873" y="556860"/>
                    <a:pt x="106867" y="568171"/>
                  </a:cubicBezTo>
                  <a:cubicBezTo>
                    <a:pt x="25212" y="612139"/>
                    <a:pt x="80247" y="577040"/>
                    <a:pt x="26968" y="612559"/>
                  </a:cubicBezTo>
                  <a:cubicBezTo>
                    <a:pt x="24009" y="624396"/>
                    <a:pt x="21948" y="636495"/>
                    <a:pt x="18090" y="648070"/>
                  </a:cubicBezTo>
                  <a:cubicBezTo>
                    <a:pt x="13051" y="663188"/>
                    <a:pt x="1557" y="676569"/>
                    <a:pt x="335" y="692458"/>
                  </a:cubicBezTo>
                  <a:cubicBezTo>
                    <a:pt x="-1495" y="716246"/>
                    <a:pt x="4534" y="740084"/>
                    <a:pt x="9213" y="763479"/>
                  </a:cubicBezTo>
                  <a:cubicBezTo>
                    <a:pt x="31658" y="875702"/>
                    <a:pt x="24187" y="849608"/>
                    <a:pt x="71356" y="932155"/>
                  </a:cubicBezTo>
                  <a:cubicBezTo>
                    <a:pt x="83516" y="980796"/>
                    <a:pt x="83473" y="1009914"/>
                    <a:pt x="115745" y="1047565"/>
                  </a:cubicBezTo>
                  <a:cubicBezTo>
                    <a:pt x="122689" y="1055666"/>
                    <a:pt x="133500" y="1059402"/>
                    <a:pt x="142378" y="1065320"/>
                  </a:cubicBezTo>
                  <a:cubicBezTo>
                    <a:pt x="285224" y="1029609"/>
                    <a:pt x="214185" y="1050262"/>
                    <a:pt x="355442" y="1003177"/>
                  </a:cubicBezTo>
                  <a:cubicBezTo>
                    <a:pt x="364320" y="997258"/>
                    <a:pt x="371953" y="988795"/>
                    <a:pt x="382075" y="985421"/>
                  </a:cubicBezTo>
                  <a:cubicBezTo>
                    <a:pt x="469007" y="956444"/>
                    <a:pt x="686767" y="1001687"/>
                    <a:pt x="701671" y="1003177"/>
                  </a:cubicBezTo>
                  <a:cubicBezTo>
                    <a:pt x="737182" y="1032769"/>
                    <a:pt x="784421" y="1052316"/>
                    <a:pt x="808203" y="1091953"/>
                  </a:cubicBezTo>
                  <a:cubicBezTo>
                    <a:pt x="829018" y="1126646"/>
                    <a:pt x="888980" y="1234654"/>
                    <a:pt x="923613" y="1260629"/>
                  </a:cubicBezTo>
                  <a:lnTo>
                    <a:pt x="959123" y="1287262"/>
                  </a:lnTo>
                  <a:cubicBezTo>
                    <a:pt x="962082" y="1296140"/>
                    <a:pt x="961384" y="1307278"/>
                    <a:pt x="968001" y="1313895"/>
                  </a:cubicBezTo>
                  <a:cubicBezTo>
                    <a:pt x="993598" y="1339492"/>
                    <a:pt x="1016335" y="1341515"/>
                    <a:pt x="1047900" y="1349406"/>
                  </a:cubicBezTo>
                  <a:lnTo>
                    <a:pt x="1527294" y="1340528"/>
                  </a:lnTo>
                  <a:cubicBezTo>
                    <a:pt x="1567552" y="1339250"/>
                    <a:pt x="1619406" y="1329615"/>
                    <a:pt x="1660459" y="1322773"/>
                  </a:cubicBezTo>
                  <a:cubicBezTo>
                    <a:pt x="1768505" y="1268749"/>
                    <a:pt x="1717424" y="1287473"/>
                    <a:pt x="1811380" y="1260629"/>
                  </a:cubicBezTo>
                  <a:cubicBezTo>
                    <a:pt x="1820258" y="1254711"/>
                    <a:pt x="1827704" y="1245623"/>
                    <a:pt x="1838013" y="1242874"/>
                  </a:cubicBezTo>
                  <a:cubicBezTo>
                    <a:pt x="1872798" y="1233598"/>
                    <a:pt x="1944545" y="1225118"/>
                    <a:pt x="1944545" y="1225118"/>
                  </a:cubicBezTo>
                  <a:cubicBezTo>
                    <a:pt x="2046839" y="1184201"/>
                    <a:pt x="1923131" y="1229627"/>
                    <a:pt x="2113220" y="1189608"/>
                  </a:cubicBezTo>
                  <a:cubicBezTo>
                    <a:pt x="2128814" y="1186325"/>
                    <a:pt x="2142581" y="1177156"/>
                    <a:pt x="2157609" y="1171852"/>
                  </a:cubicBezTo>
                  <a:cubicBezTo>
                    <a:pt x="2192907" y="1159394"/>
                    <a:pt x="2228288" y="1147098"/>
                    <a:pt x="2264141" y="1136342"/>
                  </a:cubicBezTo>
                  <a:cubicBezTo>
                    <a:pt x="2287514" y="1129330"/>
                    <a:pt x="2311584" y="1124874"/>
                    <a:pt x="2335162" y="1118586"/>
                  </a:cubicBezTo>
                  <a:cubicBezTo>
                    <a:pt x="2355978" y="1113035"/>
                    <a:pt x="2376591" y="1106749"/>
                    <a:pt x="2397306" y="1100831"/>
                  </a:cubicBezTo>
                  <a:cubicBezTo>
                    <a:pt x="2465259" y="1032878"/>
                    <a:pt x="2378056" y="1110232"/>
                    <a:pt x="2557104" y="1047565"/>
                  </a:cubicBezTo>
                  <a:cubicBezTo>
                    <a:pt x="2574988" y="1041305"/>
                    <a:pt x="2584928" y="1021256"/>
                    <a:pt x="2601492" y="1012054"/>
                  </a:cubicBezTo>
                  <a:cubicBezTo>
                    <a:pt x="2612158" y="1006129"/>
                    <a:pt x="2625166" y="1006136"/>
                    <a:pt x="2637003" y="1003177"/>
                  </a:cubicBezTo>
                  <a:cubicBezTo>
                    <a:pt x="2651799" y="994299"/>
                    <a:pt x="2666759" y="985689"/>
                    <a:pt x="2681391" y="976544"/>
                  </a:cubicBezTo>
                  <a:cubicBezTo>
                    <a:pt x="2690439" y="970889"/>
                    <a:pt x="2700479" y="966333"/>
                    <a:pt x="2708024" y="958788"/>
                  </a:cubicBezTo>
                  <a:cubicBezTo>
                    <a:pt x="2718486" y="948326"/>
                    <a:pt x="2725779" y="935115"/>
                    <a:pt x="2734657" y="923278"/>
                  </a:cubicBezTo>
                  <a:cubicBezTo>
                    <a:pt x="2759225" y="751307"/>
                    <a:pt x="2721869" y="1024540"/>
                    <a:pt x="2752413" y="719091"/>
                  </a:cubicBezTo>
                  <a:cubicBezTo>
                    <a:pt x="2754330" y="699917"/>
                    <a:pt x="2775069" y="642243"/>
                    <a:pt x="2779046" y="630314"/>
                  </a:cubicBezTo>
                  <a:cubicBezTo>
                    <a:pt x="2776087" y="568170"/>
                    <a:pt x="2781917" y="504978"/>
                    <a:pt x="2770168" y="443883"/>
                  </a:cubicBezTo>
                  <a:cubicBezTo>
                    <a:pt x="2766590" y="425276"/>
                    <a:pt x="2745802" y="414819"/>
                    <a:pt x="2734657" y="399495"/>
                  </a:cubicBezTo>
                  <a:cubicBezTo>
                    <a:pt x="2722106" y="382237"/>
                    <a:pt x="2710457" y="364325"/>
                    <a:pt x="2699147" y="346229"/>
                  </a:cubicBezTo>
                  <a:cubicBezTo>
                    <a:pt x="2650499" y="268392"/>
                    <a:pt x="2648887" y="269408"/>
                    <a:pt x="2619248" y="195309"/>
                  </a:cubicBezTo>
                  <a:cubicBezTo>
                    <a:pt x="2609858" y="171834"/>
                    <a:pt x="2600157" y="148420"/>
                    <a:pt x="2592615" y="124287"/>
                  </a:cubicBezTo>
                  <a:cubicBezTo>
                    <a:pt x="2585336" y="100996"/>
                    <a:pt x="2580777" y="76940"/>
                    <a:pt x="2574859" y="53266"/>
                  </a:cubicBezTo>
                  <a:cubicBezTo>
                    <a:pt x="2571900" y="41429"/>
                    <a:pt x="2574610" y="26382"/>
                    <a:pt x="2565982" y="17755"/>
                  </a:cubicBezTo>
                  <a:lnTo>
                    <a:pt x="2548226" y="0"/>
                  </a:lnTo>
                  <a:cubicBezTo>
                    <a:pt x="2492001" y="8878"/>
                    <a:pt x="2435116" y="14285"/>
                    <a:pt x="2379550" y="26633"/>
                  </a:cubicBezTo>
                  <a:cubicBezTo>
                    <a:pt x="2305574" y="43072"/>
                    <a:pt x="2318870" y="55435"/>
                    <a:pt x="2255263" y="79899"/>
                  </a:cubicBezTo>
                  <a:cubicBezTo>
                    <a:pt x="2235155" y="87633"/>
                    <a:pt x="2213834" y="91736"/>
                    <a:pt x="2193119" y="97654"/>
                  </a:cubicBezTo>
                  <a:cubicBezTo>
                    <a:pt x="2126866" y="163909"/>
                    <a:pt x="2192930" y="106636"/>
                    <a:pt x="2095465" y="159798"/>
                  </a:cubicBezTo>
                  <a:cubicBezTo>
                    <a:pt x="2034015" y="193316"/>
                    <a:pt x="2086919" y="180758"/>
                    <a:pt x="2024444" y="204186"/>
                  </a:cubicBezTo>
                  <a:cubicBezTo>
                    <a:pt x="1956780" y="229560"/>
                    <a:pt x="2020825" y="188602"/>
                    <a:pt x="1935667" y="239697"/>
                  </a:cubicBezTo>
                  <a:cubicBezTo>
                    <a:pt x="1895173" y="263993"/>
                    <a:pt x="1895033" y="279958"/>
                    <a:pt x="1846890" y="301841"/>
                  </a:cubicBezTo>
                  <a:cubicBezTo>
                    <a:pt x="1833153" y="308085"/>
                    <a:pt x="1817298" y="307759"/>
                    <a:pt x="1802502" y="310718"/>
                  </a:cubicBezTo>
                  <a:cubicBezTo>
                    <a:pt x="1720241" y="365560"/>
                    <a:pt x="1809051" y="312950"/>
                    <a:pt x="1589438" y="337351"/>
                  </a:cubicBezTo>
                  <a:cubicBezTo>
                    <a:pt x="1570837" y="339418"/>
                    <a:pt x="1553927" y="349188"/>
                    <a:pt x="1536172" y="355107"/>
                  </a:cubicBezTo>
                  <a:cubicBezTo>
                    <a:pt x="1471069" y="352148"/>
                    <a:pt x="1405826" y="351426"/>
                    <a:pt x="1340863" y="346229"/>
                  </a:cubicBezTo>
                  <a:cubicBezTo>
                    <a:pt x="1331535" y="345483"/>
                    <a:pt x="1323228" y="339922"/>
                    <a:pt x="1314230" y="337351"/>
                  </a:cubicBezTo>
                  <a:cubicBezTo>
                    <a:pt x="1275039" y="326154"/>
                    <a:pt x="1286154" y="332371"/>
                    <a:pt x="1252086" y="319596"/>
                  </a:cubicBezTo>
                  <a:cubicBezTo>
                    <a:pt x="1237165" y="314001"/>
                    <a:pt x="1222816" y="306880"/>
                    <a:pt x="1207698" y="301841"/>
                  </a:cubicBezTo>
                  <a:cubicBezTo>
                    <a:pt x="1188891" y="295572"/>
                    <a:pt x="1145390" y="287603"/>
                    <a:pt x="1127799" y="284085"/>
                  </a:cubicBezTo>
                  <a:lnTo>
                    <a:pt x="879224" y="292963"/>
                  </a:lnTo>
                  <a:cubicBezTo>
                    <a:pt x="855403" y="294286"/>
                    <a:pt x="830264" y="292757"/>
                    <a:pt x="808203" y="301841"/>
                  </a:cubicBezTo>
                  <a:cubicBezTo>
                    <a:pt x="778605" y="314028"/>
                    <a:pt x="756005" y="339069"/>
                    <a:pt x="728304" y="355107"/>
                  </a:cubicBezTo>
                  <a:cubicBezTo>
                    <a:pt x="699671" y="371684"/>
                    <a:pt x="668720" y="383926"/>
                    <a:pt x="639527" y="399495"/>
                  </a:cubicBezTo>
                  <a:cubicBezTo>
                    <a:pt x="624302" y="407615"/>
                    <a:pt x="611067" y="419492"/>
                    <a:pt x="595139" y="426128"/>
                  </a:cubicBezTo>
                  <a:cubicBezTo>
                    <a:pt x="575253" y="434414"/>
                    <a:pt x="553283" y="436637"/>
                    <a:pt x="532995" y="443883"/>
                  </a:cubicBezTo>
                  <a:cubicBezTo>
                    <a:pt x="511771" y="451463"/>
                    <a:pt x="491368" y="461190"/>
                    <a:pt x="470851" y="470516"/>
                  </a:cubicBezTo>
                  <a:cubicBezTo>
                    <a:pt x="412746" y="496928"/>
                    <a:pt x="451656" y="485483"/>
                    <a:pt x="373197" y="514905"/>
                  </a:cubicBezTo>
                  <a:cubicBezTo>
                    <a:pt x="346911" y="524762"/>
                    <a:pt x="319102" y="530479"/>
                    <a:pt x="293298" y="541538"/>
                  </a:cubicBezTo>
                  <a:cubicBezTo>
                    <a:pt x="277438" y="548335"/>
                    <a:pt x="264343" y="560454"/>
                    <a:pt x="248910" y="568171"/>
                  </a:cubicBezTo>
                  <a:cubicBezTo>
                    <a:pt x="216184" y="584534"/>
                    <a:pt x="192685" y="532660"/>
                    <a:pt x="169011" y="5326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500DE094-68DC-EC0B-B6AB-5F11093C9955}"/>
                </a:ext>
              </a:extLst>
            </p:cNvPr>
            <p:cNvSpPr/>
            <p:nvPr/>
          </p:nvSpPr>
          <p:spPr>
            <a:xfrm>
              <a:off x="4324350" y="209550"/>
              <a:ext cx="2657475" cy="1819275"/>
            </a:xfrm>
            <a:custGeom>
              <a:avLst/>
              <a:gdLst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14500 w 2657475"/>
                <a:gd name="connsiteY18" fmla="*/ 159067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00275 w 2657475"/>
                <a:gd name="connsiteY23" fmla="*/ 147637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37360 w 2657475"/>
                <a:gd name="connsiteY18" fmla="*/ 160591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00275 w 2657475"/>
                <a:gd name="connsiteY23" fmla="*/ 147637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37360 w 2657475"/>
                <a:gd name="connsiteY18" fmla="*/ 160591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26945 w 2657475"/>
                <a:gd name="connsiteY23" fmla="*/ 148780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2657475" h="1819275">
                  <a:moveTo>
                    <a:pt x="28575" y="857250"/>
                  </a:moveTo>
                  <a:cubicBezTo>
                    <a:pt x="17463" y="904875"/>
                    <a:pt x="28793" y="999252"/>
                    <a:pt x="9525" y="1076325"/>
                  </a:cubicBezTo>
                  <a:cubicBezTo>
                    <a:pt x="7090" y="1086065"/>
                    <a:pt x="3175" y="1095375"/>
                    <a:pt x="0" y="1104900"/>
                  </a:cubicBezTo>
                  <a:cubicBezTo>
                    <a:pt x="3175" y="1273175"/>
                    <a:pt x="3623" y="1441524"/>
                    <a:pt x="9525" y="1609725"/>
                  </a:cubicBezTo>
                  <a:cubicBezTo>
                    <a:pt x="9984" y="1622808"/>
                    <a:pt x="16708" y="1634945"/>
                    <a:pt x="19050" y="1647825"/>
                  </a:cubicBezTo>
                  <a:cubicBezTo>
                    <a:pt x="53093" y="1835061"/>
                    <a:pt x="3406" y="1614729"/>
                    <a:pt x="47625" y="1762125"/>
                  </a:cubicBezTo>
                  <a:cubicBezTo>
                    <a:pt x="52277" y="1777632"/>
                    <a:pt x="46786" y="1797313"/>
                    <a:pt x="57150" y="1809750"/>
                  </a:cubicBezTo>
                  <a:cubicBezTo>
                    <a:pt x="65531" y="1819807"/>
                    <a:pt x="82550" y="1816100"/>
                    <a:pt x="95250" y="1819275"/>
                  </a:cubicBezTo>
                  <a:cubicBezTo>
                    <a:pt x="184150" y="1812925"/>
                    <a:pt x="274554" y="1817704"/>
                    <a:pt x="361950" y="1800225"/>
                  </a:cubicBezTo>
                  <a:cubicBezTo>
                    <a:pt x="388732" y="1794869"/>
                    <a:pt x="405583" y="1767263"/>
                    <a:pt x="428625" y="1752600"/>
                  </a:cubicBezTo>
                  <a:cubicBezTo>
                    <a:pt x="440604" y="1744977"/>
                    <a:pt x="454397" y="1740595"/>
                    <a:pt x="466725" y="1733550"/>
                  </a:cubicBezTo>
                  <a:cubicBezTo>
                    <a:pt x="523135" y="1701316"/>
                    <a:pt x="464921" y="1721709"/>
                    <a:pt x="552450" y="1695450"/>
                  </a:cubicBezTo>
                  <a:cubicBezTo>
                    <a:pt x="564989" y="1691688"/>
                    <a:pt x="577920" y="1689369"/>
                    <a:pt x="590550" y="1685925"/>
                  </a:cubicBezTo>
                  <a:cubicBezTo>
                    <a:pt x="612850" y="1679843"/>
                    <a:pt x="634519" y="1671200"/>
                    <a:pt x="657225" y="1666875"/>
                  </a:cubicBezTo>
                  <a:cubicBezTo>
                    <a:pt x="701333" y="1658473"/>
                    <a:pt x="790575" y="1647825"/>
                    <a:pt x="790575" y="1647825"/>
                  </a:cubicBezTo>
                  <a:cubicBezTo>
                    <a:pt x="899103" y="1593561"/>
                    <a:pt x="834628" y="1619250"/>
                    <a:pt x="1076325" y="1619250"/>
                  </a:cubicBezTo>
                  <a:cubicBezTo>
                    <a:pt x="1146247" y="1619250"/>
                    <a:pt x="1216025" y="1625600"/>
                    <a:pt x="1285875" y="1628775"/>
                  </a:cubicBezTo>
                  <a:lnTo>
                    <a:pt x="1609725" y="1619250"/>
                  </a:lnTo>
                  <a:cubicBezTo>
                    <a:pt x="1767004" y="1611578"/>
                    <a:pt x="1630766" y="1632563"/>
                    <a:pt x="1737360" y="1605915"/>
                  </a:cubicBezTo>
                  <a:cubicBezTo>
                    <a:pt x="1762193" y="1599707"/>
                    <a:pt x="1765300" y="1584325"/>
                    <a:pt x="1790700" y="1581150"/>
                  </a:cubicBezTo>
                  <a:cubicBezTo>
                    <a:pt x="1800225" y="1577975"/>
                    <a:pt x="1809430" y="1573594"/>
                    <a:pt x="1819275" y="1571625"/>
                  </a:cubicBezTo>
                  <a:cubicBezTo>
                    <a:pt x="1880825" y="1559315"/>
                    <a:pt x="1961295" y="1556718"/>
                    <a:pt x="2019300" y="1552575"/>
                  </a:cubicBezTo>
                  <a:cubicBezTo>
                    <a:pt x="2032000" y="1549400"/>
                    <a:pt x="2022793" y="1553845"/>
                    <a:pt x="2057400" y="1543050"/>
                  </a:cubicBezTo>
                  <a:cubicBezTo>
                    <a:pt x="2092007" y="1532255"/>
                    <a:pt x="2044833" y="1557848"/>
                    <a:pt x="2226945" y="1487805"/>
                  </a:cubicBezTo>
                  <a:cubicBezTo>
                    <a:pt x="2245687" y="1480597"/>
                    <a:pt x="2226945" y="1476692"/>
                    <a:pt x="2257425" y="1457325"/>
                  </a:cubicBezTo>
                  <a:cubicBezTo>
                    <a:pt x="2287905" y="1437958"/>
                    <a:pt x="2314287" y="1395485"/>
                    <a:pt x="2409825" y="1371600"/>
                  </a:cubicBezTo>
                  <a:cubicBezTo>
                    <a:pt x="2450453" y="1344515"/>
                    <a:pt x="2464070" y="1332023"/>
                    <a:pt x="2505075" y="1314450"/>
                  </a:cubicBezTo>
                  <a:cubicBezTo>
                    <a:pt x="2514303" y="1310495"/>
                    <a:pt x="2524125" y="1308100"/>
                    <a:pt x="2533650" y="1304925"/>
                  </a:cubicBezTo>
                  <a:cubicBezTo>
                    <a:pt x="2546350" y="1295400"/>
                    <a:pt x="2557967" y="1284226"/>
                    <a:pt x="2571750" y="1276350"/>
                  </a:cubicBezTo>
                  <a:cubicBezTo>
                    <a:pt x="2622608" y="1247289"/>
                    <a:pt x="2580874" y="1295801"/>
                    <a:pt x="2638425" y="1238250"/>
                  </a:cubicBezTo>
                  <a:cubicBezTo>
                    <a:pt x="2646520" y="1230155"/>
                    <a:pt x="2651125" y="1219200"/>
                    <a:pt x="2657475" y="1209675"/>
                  </a:cubicBezTo>
                  <a:cubicBezTo>
                    <a:pt x="2638425" y="1174750"/>
                    <a:pt x="2623448" y="1137272"/>
                    <a:pt x="2600325" y="1104900"/>
                  </a:cubicBezTo>
                  <a:cubicBezTo>
                    <a:pt x="2591098" y="1091982"/>
                    <a:pt x="2570545" y="1089845"/>
                    <a:pt x="2562225" y="1076325"/>
                  </a:cubicBezTo>
                  <a:cubicBezTo>
                    <a:pt x="2544303" y="1047202"/>
                    <a:pt x="2539418" y="1011661"/>
                    <a:pt x="2524125" y="981075"/>
                  </a:cubicBezTo>
                  <a:cubicBezTo>
                    <a:pt x="2452683" y="838191"/>
                    <a:pt x="2478403" y="908047"/>
                    <a:pt x="2419350" y="809625"/>
                  </a:cubicBezTo>
                  <a:cubicBezTo>
                    <a:pt x="2412045" y="797449"/>
                    <a:pt x="2407099" y="783990"/>
                    <a:pt x="2400300" y="771525"/>
                  </a:cubicBezTo>
                  <a:cubicBezTo>
                    <a:pt x="2388043" y="749053"/>
                    <a:pt x="2374246" y="727436"/>
                    <a:pt x="2362200" y="704850"/>
                  </a:cubicBezTo>
                  <a:cubicBezTo>
                    <a:pt x="2348836" y="679793"/>
                    <a:pt x="2344180" y="648730"/>
                    <a:pt x="2324100" y="628650"/>
                  </a:cubicBezTo>
                  <a:cubicBezTo>
                    <a:pt x="2283026" y="587576"/>
                    <a:pt x="2221050" y="527324"/>
                    <a:pt x="2200275" y="485775"/>
                  </a:cubicBezTo>
                  <a:cubicBezTo>
                    <a:pt x="2170135" y="425495"/>
                    <a:pt x="2190315" y="458583"/>
                    <a:pt x="2133600" y="390525"/>
                  </a:cubicBezTo>
                  <a:cubicBezTo>
                    <a:pt x="2117770" y="343035"/>
                    <a:pt x="2133919" y="377282"/>
                    <a:pt x="2095500" y="333375"/>
                  </a:cubicBezTo>
                  <a:cubicBezTo>
                    <a:pt x="2059132" y="291811"/>
                    <a:pt x="2058843" y="276514"/>
                    <a:pt x="2009775" y="247650"/>
                  </a:cubicBezTo>
                  <a:cubicBezTo>
                    <a:pt x="1973059" y="226052"/>
                    <a:pt x="1932002" y="212416"/>
                    <a:pt x="1895475" y="190500"/>
                  </a:cubicBezTo>
                  <a:cubicBezTo>
                    <a:pt x="1879600" y="180975"/>
                    <a:pt x="1864409" y="170204"/>
                    <a:pt x="1847850" y="161925"/>
                  </a:cubicBezTo>
                  <a:cubicBezTo>
                    <a:pt x="1762301" y="119151"/>
                    <a:pt x="1897997" y="203543"/>
                    <a:pt x="1771650" y="133350"/>
                  </a:cubicBezTo>
                  <a:cubicBezTo>
                    <a:pt x="1757773" y="125640"/>
                    <a:pt x="1747749" y="111875"/>
                    <a:pt x="1733550" y="104775"/>
                  </a:cubicBezTo>
                  <a:cubicBezTo>
                    <a:pt x="1721841" y="98921"/>
                    <a:pt x="1707605" y="100112"/>
                    <a:pt x="1695450" y="95250"/>
                  </a:cubicBezTo>
                  <a:cubicBezTo>
                    <a:pt x="1675675" y="87340"/>
                    <a:pt x="1657689" y="75488"/>
                    <a:pt x="1638300" y="66675"/>
                  </a:cubicBezTo>
                  <a:cubicBezTo>
                    <a:pt x="1621267" y="58933"/>
                    <a:pt x="1583457" y="44202"/>
                    <a:pt x="1562100" y="38100"/>
                  </a:cubicBezTo>
                  <a:cubicBezTo>
                    <a:pt x="1549513" y="34504"/>
                    <a:pt x="1536419" y="32715"/>
                    <a:pt x="1524000" y="28575"/>
                  </a:cubicBezTo>
                  <a:cubicBezTo>
                    <a:pt x="1507780" y="23168"/>
                    <a:pt x="1493240" y="12336"/>
                    <a:pt x="1476375" y="9525"/>
                  </a:cubicBezTo>
                  <a:cubicBezTo>
                    <a:pt x="1435541" y="2719"/>
                    <a:pt x="1393825" y="3175"/>
                    <a:pt x="1352550" y="0"/>
                  </a:cubicBezTo>
                  <a:cubicBezTo>
                    <a:pt x="1289050" y="6350"/>
                    <a:pt x="1225374" y="11135"/>
                    <a:pt x="1162050" y="19050"/>
                  </a:cubicBezTo>
                  <a:cubicBezTo>
                    <a:pt x="1134585" y="22483"/>
                    <a:pt x="1090174" y="41250"/>
                    <a:pt x="1066800" y="47625"/>
                  </a:cubicBezTo>
                  <a:cubicBezTo>
                    <a:pt x="1051181" y="51885"/>
                    <a:pt x="1034794" y="52890"/>
                    <a:pt x="1019175" y="57150"/>
                  </a:cubicBezTo>
                  <a:cubicBezTo>
                    <a:pt x="999802" y="62434"/>
                    <a:pt x="981506" y="71330"/>
                    <a:pt x="962025" y="76200"/>
                  </a:cubicBezTo>
                  <a:cubicBezTo>
                    <a:pt x="930613" y="84053"/>
                    <a:pt x="898088" y="87010"/>
                    <a:pt x="866775" y="95250"/>
                  </a:cubicBezTo>
                  <a:cubicBezTo>
                    <a:pt x="837646" y="102916"/>
                    <a:pt x="809625" y="114300"/>
                    <a:pt x="781050" y="123825"/>
                  </a:cubicBezTo>
                  <a:cubicBezTo>
                    <a:pt x="704254" y="181422"/>
                    <a:pt x="777404" y="132835"/>
                    <a:pt x="714375" y="161925"/>
                  </a:cubicBezTo>
                  <a:cubicBezTo>
                    <a:pt x="682145" y="176801"/>
                    <a:pt x="652084" y="196367"/>
                    <a:pt x="619125" y="209550"/>
                  </a:cubicBezTo>
                  <a:cubicBezTo>
                    <a:pt x="558317" y="233873"/>
                    <a:pt x="586793" y="220954"/>
                    <a:pt x="533400" y="247650"/>
                  </a:cubicBezTo>
                  <a:cubicBezTo>
                    <a:pt x="475375" y="334688"/>
                    <a:pt x="511489" y="288611"/>
                    <a:pt x="419100" y="381000"/>
                  </a:cubicBezTo>
                  <a:cubicBezTo>
                    <a:pt x="406400" y="393700"/>
                    <a:pt x="395944" y="409137"/>
                    <a:pt x="381000" y="419100"/>
                  </a:cubicBezTo>
                  <a:cubicBezTo>
                    <a:pt x="346314" y="442224"/>
                    <a:pt x="346661" y="439294"/>
                    <a:pt x="314325" y="476250"/>
                  </a:cubicBezTo>
                  <a:cubicBezTo>
                    <a:pt x="303871" y="488197"/>
                    <a:pt x="296477" y="502648"/>
                    <a:pt x="285750" y="514350"/>
                  </a:cubicBezTo>
                  <a:cubicBezTo>
                    <a:pt x="261477" y="540829"/>
                    <a:pt x="234950" y="565150"/>
                    <a:pt x="209550" y="590550"/>
                  </a:cubicBezTo>
                  <a:cubicBezTo>
                    <a:pt x="200025" y="600075"/>
                    <a:pt x="189057" y="608349"/>
                    <a:pt x="180975" y="619125"/>
                  </a:cubicBezTo>
                  <a:cubicBezTo>
                    <a:pt x="141624" y="671593"/>
                    <a:pt x="163625" y="646000"/>
                    <a:pt x="114300" y="695325"/>
                  </a:cubicBezTo>
                  <a:cubicBezTo>
                    <a:pt x="103842" y="737158"/>
                    <a:pt x="103744" y="749260"/>
                    <a:pt x="76200" y="790575"/>
                  </a:cubicBezTo>
                  <a:cubicBezTo>
                    <a:pt x="40890" y="843540"/>
                    <a:pt x="39687" y="809625"/>
                    <a:pt x="28575" y="8572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82335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Kleinkind, Person, Zubehör, Spektakel enthält.&#10;&#10;Automatisch generierte Beschreibung">
            <a:extLst>
              <a:ext uri="{FF2B5EF4-FFF2-40B4-BE49-F238E27FC236}">
                <a16:creationId xmlns:a16="http://schemas.microsoft.com/office/drawing/2014/main" id="{FA1E3E4B-38EE-ECE4-ABD1-D633E2199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0" y="0"/>
            <a:ext cx="454273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07ECB567-70E1-6E62-8BC5-383FF8E2235F}"/>
              </a:ext>
            </a:extLst>
          </p:cNvPr>
          <p:cNvGrpSpPr/>
          <p:nvPr/>
        </p:nvGrpSpPr>
        <p:grpSpPr>
          <a:xfrm>
            <a:off x="4212619" y="209550"/>
            <a:ext cx="3289012" cy="5578765"/>
            <a:chOff x="4212619" y="209550"/>
            <a:chExt cx="3289012" cy="5578765"/>
          </a:xfrm>
          <a:blipFill>
            <a:blip r:embed="rId3"/>
            <a:stretch>
              <a:fillRect/>
            </a:stretch>
          </a:blipFill>
        </p:grpSpPr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3826251C-5AEF-51CA-B600-DD7635AD3831}"/>
                </a:ext>
              </a:extLst>
            </p:cNvPr>
            <p:cNvSpPr/>
            <p:nvPr/>
          </p:nvSpPr>
          <p:spPr>
            <a:xfrm>
              <a:off x="4598633" y="3843671"/>
              <a:ext cx="2902998" cy="1944644"/>
            </a:xfrm>
            <a:custGeom>
              <a:avLst/>
              <a:gdLst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86757 w 2902998"/>
                <a:gd name="connsiteY59" fmla="*/ 639552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64168 w 2902998"/>
                <a:gd name="connsiteY60" fmla="*/ 71560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48070 w 2902998"/>
                <a:gd name="connsiteY18" fmla="*/ 1749261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567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02998" h="1944644">
                  <a:moveTo>
                    <a:pt x="0" y="160158"/>
                  </a:moveTo>
                  <a:cubicBezTo>
                    <a:pt x="5918" y="180873"/>
                    <a:pt x="12272" y="201468"/>
                    <a:pt x="17755" y="222302"/>
                  </a:cubicBezTo>
                  <a:cubicBezTo>
                    <a:pt x="27070" y="257700"/>
                    <a:pt x="32813" y="294109"/>
                    <a:pt x="44388" y="328834"/>
                  </a:cubicBezTo>
                  <a:cubicBezTo>
                    <a:pt x="56553" y="365330"/>
                    <a:pt x="88777" y="435366"/>
                    <a:pt x="88777" y="435366"/>
                  </a:cubicBezTo>
                  <a:cubicBezTo>
                    <a:pt x="91736" y="461999"/>
                    <a:pt x="93864" y="488737"/>
                    <a:pt x="97654" y="515265"/>
                  </a:cubicBezTo>
                  <a:cubicBezTo>
                    <a:pt x="102745" y="550904"/>
                    <a:pt x="111435" y="586017"/>
                    <a:pt x="115410" y="621797"/>
                  </a:cubicBezTo>
                  <a:cubicBezTo>
                    <a:pt x="122332" y="684097"/>
                    <a:pt x="130779" y="781151"/>
                    <a:pt x="150920" y="834861"/>
                  </a:cubicBezTo>
                  <a:cubicBezTo>
                    <a:pt x="159798" y="858535"/>
                    <a:pt x="169558" y="881896"/>
                    <a:pt x="177553" y="905882"/>
                  </a:cubicBezTo>
                  <a:cubicBezTo>
                    <a:pt x="194389" y="956390"/>
                    <a:pt x="201293" y="994953"/>
                    <a:pt x="213064" y="1047925"/>
                  </a:cubicBezTo>
                  <a:cubicBezTo>
                    <a:pt x="216023" y="1080476"/>
                    <a:pt x="217714" y="1113168"/>
                    <a:pt x="221942" y="1145579"/>
                  </a:cubicBezTo>
                  <a:cubicBezTo>
                    <a:pt x="228588" y="1196535"/>
                    <a:pt x="241214" y="1271173"/>
                    <a:pt x="257452" y="1323133"/>
                  </a:cubicBezTo>
                  <a:cubicBezTo>
                    <a:pt x="264993" y="1347266"/>
                    <a:pt x="276543" y="1370021"/>
                    <a:pt x="284085" y="1394154"/>
                  </a:cubicBezTo>
                  <a:cubicBezTo>
                    <a:pt x="313106" y="1487020"/>
                    <a:pt x="287946" y="1438350"/>
                    <a:pt x="319596" y="1509564"/>
                  </a:cubicBezTo>
                  <a:cubicBezTo>
                    <a:pt x="324971" y="1521658"/>
                    <a:pt x="328636" y="1535115"/>
                    <a:pt x="337351" y="1545075"/>
                  </a:cubicBezTo>
                  <a:cubicBezTo>
                    <a:pt x="349829" y="1559335"/>
                    <a:pt x="366581" y="1569216"/>
                    <a:pt x="381740" y="1580585"/>
                  </a:cubicBezTo>
                  <a:cubicBezTo>
                    <a:pt x="403612" y="1596989"/>
                    <a:pt x="454142" y="1625664"/>
                    <a:pt x="470517" y="1633851"/>
                  </a:cubicBezTo>
                  <a:cubicBezTo>
                    <a:pt x="484770" y="1640978"/>
                    <a:pt x="500541" y="1636811"/>
                    <a:pt x="514905" y="1651607"/>
                  </a:cubicBezTo>
                  <a:cubicBezTo>
                    <a:pt x="529270" y="1666403"/>
                    <a:pt x="539272" y="1700955"/>
                    <a:pt x="556704" y="1722628"/>
                  </a:cubicBezTo>
                  <a:cubicBezTo>
                    <a:pt x="574136" y="1744301"/>
                    <a:pt x="589471" y="1765370"/>
                    <a:pt x="619495" y="1781646"/>
                  </a:cubicBezTo>
                  <a:cubicBezTo>
                    <a:pt x="649519" y="1797922"/>
                    <a:pt x="706931" y="1809404"/>
                    <a:pt x="736847" y="1820282"/>
                  </a:cubicBezTo>
                  <a:cubicBezTo>
                    <a:pt x="766763" y="1831160"/>
                    <a:pt x="778065" y="1838545"/>
                    <a:pt x="798990" y="1846915"/>
                  </a:cubicBezTo>
                  <a:cubicBezTo>
                    <a:pt x="822465" y="1856305"/>
                    <a:pt x="847392" y="1857260"/>
                    <a:pt x="870012" y="1873548"/>
                  </a:cubicBezTo>
                  <a:cubicBezTo>
                    <a:pt x="892632" y="1889836"/>
                    <a:pt x="934708" y="1944644"/>
                    <a:pt x="934708" y="1944644"/>
                  </a:cubicBezTo>
                  <a:cubicBezTo>
                    <a:pt x="999811" y="1935766"/>
                    <a:pt x="1080542" y="1882439"/>
                    <a:pt x="1118586" y="1864671"/>
                  </a:cubicBezTo>
                  <a:cubicBezTo>
                    <a:pt x="1156630" y="1846903"/>
                    <a:pt x="1146954" y="1844446"/>
                    <a:pt x="1162975" y="1838038"/>
                  </a:cubicBezTo>
                  <a:cubicBezTo>
                    <a:pt x="1176985" y="1832434"/>
                    <a:pt x="1192910" y="1833496"/>
                    <a:pt x="1207363" y="1829160"/>
                  </a:cubicBezTo>
                  <a:cubicBezTo>
                    <a:pt x="1222627" y="1824581"/>
                    <a:pt x="1236775" y="1816851"/>
                    <a:pt x="1251751" y="1811405"/>
                  </a:cubicBezTo>
                  <a:cubicBezTo>
                    <a:pt x="1269340" y="1805009"/>
                    <a:pt x="1288277" y="1802019"/>
                    <a:pt x="1305017" y="1793649"/>
                  </a:cubicBezTo>
                  <a:cubicBezTo>
                    <a:pt x="1324104" y="1784106"/>
                    <a:pt x="1340966" y="1770608"/>
                    <a:pt x="1358284" y="1758139"/>
                  </a:cubicBezTo>
                  <a:cubicBezTo>
                    <a:pt x="1414962" y="1717331"/>
                    <a:pt x="1474399" y="1679841"/>
                    <a:pt x="1526959" y="1633851"/>
                  </a:cubicBezTo>
                  <a:cubicBezTo>
                    <a:pt x="1550633" y="1613137"/>
                    <a:pt x="1574792" y="1592964"/>
                    <a:pt x="1597981" y="1571708"/>
                  </a:cubicBezTo>
                  <a:cubicBezTo>
                    <a:pt x="1610321" y="1560397"/>
                    <a:pt x="1619777" y="1545797"/>
                    <a:pt x="1633491" y="1536197"/>
                  </a:cubicBezTo>
                  <a:cubicBezTo>
                    <a:pt x="1649754" y="1524813"/>
                    <a:pt x="1670240" y="1520575"/>
                    <a:pt x="1686757" y="1509564"/>
                  </a:cubicBezTo>
                  <a:cubicBezTo>
                    <a:pt x="1740037" y="1474044"/>
                    <a:pt x="1728801" y="1467302"/>
                    <a:pt x="1775534" y="1438543"/>
                  </a:cubicBezTo>
                  <a:cubicBezTo>
                    <a:pt x="1846712" y="1394741"/>
                    <a:pt x="1913500" y="1371015"/>
                    <a:pt x="1979720" y="1314255"/>
                  </a:cubicBezTo>
                  <a:cubicBezTo>
                    <a:pt x="2135220" y="1180970"/>
                    <a:pt x="1943797" y="1350179"/>
                    <a:pt x="2104008" y="1189968"/>
                  </a:cubicBezTo>
                  <a:cubicBezTo>
                    <a:pt x="2114470" y="1179506"/>
                    <a:pt x="2128570" y="1173288"/>
                    <a:pt x="2139518" y="1163335"/>
                  </a:cubicBezTo>
                  <a:cubicBezTo>
                    <a:pt x="2161194" y="1143629"/>
                    <a:pt x="2178442" y="1119052"/>
                    <a:pt x="2201662" y="1101191"/>
                  </a:cubicBezTo>
                  <a:cubicBezTo>
                    <a:pt x="2217396" y="1089088"/>
                    <a:pt x="2238411" y="1085569"/>
                    <a:pt x="2254928" y="1074558"/>
                  </a:cubicBezTo>
                  <a:cubicBezTo>
                    <a:pt x="2280784" y="1057320"/>
                    <a:pt x="2342587" y="999551"/>
                    <a:pt x="2361460" y="976904"/>
                  </a:cubicBezTo>
                  <a:cubicBezTo>
                    <a:pt x="2375121" y="960511"/>
                    <a:pt x="2383640" y="940301"/>
                    <a:pt x="2396971" y="923638"/>
                  </a:cubicBezTo>
                  <a:cubicBezTo>
                    <a:pt x="2407428" y="910566"/>
                    <a:pt x="2422025" y="901199"/>
                    <a:pt x="2432482" y="888127"/>
                  </a:cubicBezTo>
                  <a:cubicBezTo>
                    <a:pt x="2457626" y="856697"/>
                    <a:pt x="2475042" y="818934"/>
                    <a:pt x="2503503" y="790473"/>
                  </a:cubicBezTo>
                  <a:cubicBezTo>
                    <a:pt x="2554694" y="739282"/>
                    <a:pt x="2554767" y="742385"/>
                    <a:pt x="2610035" y="648430"/>
                  </a:cubicBezTo>
                  <a:cubicBezTo>
                    <a:pt x="2639627" y="598123"/>
                    <a:pt x="2672711" y="549713"/>
                    <a:pt x="2698812" y="497510"/>
                  </a:cubicBezTo>
                  <a:cubicBezTo>
                    <a:pt x="2713608" y="467918"/>
                    <a:pt x="2725665" y="436789"/>
                    <a:pt x="2743200" y="408733"/>
                  </a:cubicBezTo>
                  <a:cubicBezTo>
                    <a:pt x="2757996" y="385059"/>
                    <a:pt x="2772492" y="361195"/>
                    <a:pt x="2787588" y="337712"/>
                  </a:cubicBezTo>
                  <a:cubicBezTo>
                    <a:pt x="2803424" y="313079"/>
                    <a:pt x="2835770" y="267982"/>
                    <a:pt x="2849732" y="240057"/>
                  </a:cubicBezTo>
                  <a:cubicBezTo>
                    <a:pt x="2865723" y="208076"/>
                    <a:pt x="2880840" y="175602"/>
                    <a:pt x="2894120" y="142403"/>
                  </a:cubicBezTo>
                  <a:cubicBezTo>
                    <a:pt x="2898651" y="131074"/>
                    <a:pt x="2900039" y="118729"/>
                    <a:pt x="2902998" y="106892"/>
                  </a:cubicBezTo>
                  <a:cubicBezTo>
                    <a:pt x="2894120" y="77300"/>
                    <a:pt x="2894902" y="42831"/>
                    <a:pt x="2876365" y="18115"/>
                  </a:cubicBezTo>
                  <a:cubicBezTo>
                    <a:pt x="2865136" y="3142"/>
                    <a:pt x="2841795" y="1210"/>
                    <a:pt x="2823099" y="360"/>
                  </a:cubicBezTo>
                  <a:cubicBezTo>
                    <a:pt x="2775708" y="-1794"/>
                    <a:pt x="2728404" y="6279"/>
                    <a:pt x="2681056" y="9238"/>
                  </a:cubicBezTo>
                  <a:cubicBezTo>
                    <a:pt x="2642586" y="29952"/>
                    <a:pt x="2602770" y="48339"/>
                    <a:pt x="2565647" y="71381"/>
                  </a:cubicBezTo>
                  <a:cubicBezTo>
                    <a:pt x="2474978" y="127658"/>
                    <a:pt x="2380695" y="220822"/>
                    <a:pt x="2317072" y="257812"/>
                  </a:cubicBezTo>
                  <a:cubicBezTo>
                    <a:pt x="2253449" y="294802"/>
                    <a:pt x="2225335" y="274088"/>
                    <a:pt x="2183906" y="293323"/>
                  </a:cubicBezTo>
                  <a:cubicBezTo>
                    <a:pt x="2142477" y="312558"/>
                    <a:pt x="2101048" y="355468"/>
                    <a:pt x="2068497" y="373223"/>
                  </a:cubicBezTo>
                  <a:cubicBezTo>
                    <a:pt x="2035946" y="390978"/>
                    <a:pt x="2025588" y="383580"/>
                    <a:pt x="1988598" y="399855"/>
                  </a:cubicBezTo>
                  <a:cubicBezTo>
                    <a:pt x="1951608" y="416130"/>
                    <a:pt x="1902781" y="439804"/>
                    <a:pt x="1846556" y="470876"/>
                  </a:cubicBezTo>
                  <a:cubicBezTo>
                    <a:pt x="1790331" y="501948"/>
                    <a:pt x="1714977" y="545498"/>
                    <a:pt x="1651246" y="586286"/>
                  </a:cubicBezTo>
                  <a:cubicBezTo>
                    <a:pt x="1587515" y="627074"/>
                    <a:pt x="1557354" y="684544"/>
                    <a:pt x="1464168" y="715604"/>
                  </a:cubicBezTo>
                  <a:cubicBezTo>
                    <a:pt x="1396106" y="712645"/>
                    <a:pt x="1309349" y="735086"/>
                    <a:pt x="1269507" y="737207"/>
                  </a:cubicBezTo>
                  <a:cubicBezTo>
                    <a:pt x="1229665" y="739328"/>
                    <a:pt x="1239757" y="731989"/>
                    <a:pt x="1225118" y="728329"/>
                  </a:cubicBezTo>
                  <a:cubicBezTo>
                    <a:pt x="1194518" y="720679"/>
                    <a:pt x="1133279" y="690722"/>
                    <a:pt x="1118586" y="683941"/>
                  </a:cubicBezTo>
                  <a:cubicBezTo>
                    <a:pt x="1106570" y="678395"/>
                    <a:pt x="1095240" y="671398"/>
                    <a:pt x="1083076" y="666185"/>
                  </a:cubicBezTo>
                  <a:cubicBezTo>
                    <a:pt x="1053781" y="653630"/>
                    <a:pt x="1023137" y="644246"/>
                    <a:pt x="994299" y="630675"/>
                  </a:cubicBezTo>
                  <a:cubicBezTo>
                    <a:pt x="898570" y="585627"/>
                    <a:pt x="961427" y="608960"/>
                    <a:pt x="878889" y="541898"/>
                  </a:cubicBezTo>
                  <a:cubicBezTo>
                    <a:pt x="850854" y="519120"/>
                    <a:pt x="811786" y="508651"/>
                    <a:pt x="790113" y="479754"/>
                  </a:cubicBezTo>
                  <a:cubicBezTo>
                    <a:pt x="781235" y="467917"/>
                    <a:pt x="777414" y="449220"/>
                    <a:pt x="763480" y="444244"/>
                  </a:cubicBezTo>
                  <a:cubicBezTo>
                    <a:pt x="732698" y="433251"/>
                    <a:pt x="698377" y="438325"/>
                    <a:pt x="665825" y="435366"/>
                  </a:cubicBezTo>
                  <a:cubicBezTo>
                    <a:pt x="637537" y="428294"/>
                    <a:pt x="615243" y="422121"/>
                    <a:pt x="585926" y="417611"/>
                  </a:cubicBezTo>
                  <a:cubicBezTo>
                    <a:pt x="562345" y="413983"/>
                    <a:pt x="538579" y="411692"/>
                    <a:pt x="514905" y="408733"/>
                  </a:cubicBezTo>
                  <a:cubicBezTo>
                    <a:pt x="491231" y="399855"/>
                    <a:pt x="467870" y="390095"/>
                    <a:pt x="443884" y="382100"/>
                  </a:cubicBezTo>
                  <a:cubicBezTo>
                    <a:pt x="432309" y="378242"/>
                    <a:pt x="419702" y="377753"/>
                    <a:pt x="408373" y="373222"/>
                  </a:cubicBezTo>
                  <a:cubicBezTo>
                    <a:pt x="309281" y="333585"/>
                    <a:pt x="401642" y="354344"/>
                    <a:pt x="301841" y="337712"/>
                  </a:cubicBezTo>
                  <a:cubicBezTo>
                    <a:pt x="241805" y="307693"/>
                    <a:pt x="287611" y="327870"/>
                    <a:pt x="204186" y="302201"/>
                  </a:cubicBezTo>
                  <a:cubicBezTo>
                    <a:pt x="186298" y="296697"/>
                    <a:pt x="169272" y="288116"/>
                    <a:pt x="150920" y="284446"/>
                  </a:cubicBezTo>
                  <a:cubicBezTo>
                    <a:pt x="144612" y="283184"/>
                    <a:pt x="47415" y="275596"/>
                    <a:pt x="26633" y="266690"/>
                  </a:cubicBezTo>
                  <a:cubicBezTo>
                    <a:pt x="18940" y="263393"/>
                    <a:pt x="14796" y="254853"/>
                    <a:pt x="8878" y="24893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AD4A5C76-BB1D-D85C-04BF-15FC3ED29248}"/>
                </a:ext>
              </a:extLst>
            </p:cNvPr>
            <p:cNvSpPr/>
            <p:nvPr/>
          </p:nvSpPr>
          <p:spPr>
            <a:xfrm>
              <a:off x="4536489" y="2787588"/>
              <a:ext cx="2900087" cy="1891304"/>
            </a:xfrm>
            <a:custGeom>
              <a:avLst/>
              <a:gdLst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78711 w 2913178"/>
                <a:gd name="connsiteY46" fmla="*/ 497150 h 1875381"/>
                <a:gd name="connsiteX47" fmla="*/ 2814222 w 2913178"/>
                <a:gd name="connsiteY47" fmla="*/ 577049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14222 w 2913178"/>
                <a:gd name="connsiteY47" fmla="*/ 577049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66808 w 2913178"/>
                <a:gd name="connsiteY48" fmla="*/ 645551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66808 w 2913178"/>
                <a:gd name="connsiteY48" fmla="*/ 645551 h 1875381"/>
                <a:gd name="connsiteX49" fmla="*/ 2887158 w 2913178"/>
                <a:gd name="connsiteY49" fmla="*/ 677222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66808 w 2913178"/>
                <a:gd name="connsiteY48" fmla="*/ 645551 h 1875381"/>
                <a:gd name="connsiteX49" fmla="*/ 2887158 w 2913178"/>
                <a:gd name="connsiteY49" fmla="*/ 677222 h 1875381"/>
                <a:gd name="connsiteX50" fmla="*/ 2884151 w 2913178"/>
                <a:gd name="connsiteY50" fmla="*/ 721611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63259"/>
                <a:gd name="connsiteY0" fmla="*/ 1242874 h 1875381"/>
                <a:gd name="connsiteX1" fmla="*/ 17756 w 2963259"/>
                <a:gd name="connsiteY1" fmla="*/ 985422 h 1875381"/>
                <a:gd name="connsiteX2" fmla="*/ 35511 w 2963259"/>
                <a:gd name="connsiteY2" fmla="*/ 861134 h 1875381"/>
                <a:gd name="connsiteX3" fmla="*/ 44389 w 2963259"/>
                <a:gd name="connsiteY3" fmla="*/ 781235 h 1875381"/>
                <a:gd name="connsiteX4" fmla="*/ 71022 w 2963259"/>
                <a:gd name="connsiteY4" fmla="*/ 639193 h 1875381"/>
                <a:gd name="connsiteX5" fmla="*/ 79899 w 2963259"/>
                <a:gd name="connsiteY5" fmla="*/ 550416 h 1875381"/>
                <a:gd name="connsiteX6" fmla="*/ 88777 w 2963259"/>
                <a:gd name="connsiteY6" fmla="*/ 488272 h 1875381"/>
                <a:gd name="connsiteX7" fmla="*/ 106532 w 2963259"/>
                <a:gd name="connsiteY7" fmla="*/ 346229 h 1875381"/>
                <a:gd name="connsiteX8" fmla="*/ 124288 w 2963259"/>
                <a:gd name="connsiteY8" fmla="*/ 310719 h 1875381"/>
                <a:gd name="connsiteX9" fmla="*/ 142043 w 2963259"/>
                <a:gd name="connsiteY9" fmla="*/ 248575 h 1875381"/>
                <a:gd name="connsiteX10" fmla="*/ 168676 w 2963259"/>
                <a:gd name="connsiteY10" fmla="*/ 195309 h 1875381"/>
                <a:gd name="connsiteX11" fmla="*/ 177554 w 2963259"/>
                <a:gd name="connsiteY11" fmla="*/ 168676 h 1875381"/>
                <a:gd name="connsiteX12" fmla="*/ 204187 w 2963259"/>
                <a:gd name="connsiteY12" fmla="*/ 159798 h 1875381"/>
                <a:gd name="connsiteX13" fmla="*/ 399495 w 2963259"/>
                <a:gd name="connsiteY13" fmla="*/ 186431 h 1875381"/>
                <a:gd name="connsiteX14" fmla="*/ 497150 w 2963259"/>
                <a:gd name="connsiteY14" fmla="*/ 221942 h 1875381"/>
                <a:gd name="connsiteX15" fmla="*/ 559294 w 2963259"/>
                <a:gd name="connsiteY15" fmla="*/ 230820 h 1875381"/>
                <a:gd name="connsiteX16" fmla="*/ 594804 w 2963259"/>
                <a:gd name="connsiteY16" fmla="*/ 248575 h 1875381"/>
                <a:gd name="connsiteX17" fmla="*/ 639193 w 2963259"/>
                <a:gd name="connsiteY17" fmla="*/ 266330 h 1875381"/>
                <a:gd name="connsiteX18" fmla="*/ 710214 w 2963259"/>
                <a:gd name="connsiteY18" fmla="*/ 319596 h 1875381"/>
                <a:gd name="connsiteX19" fmla="*/ 727969 w 2963259"/>
                <a:gd name="connsiteY19" fmla="*/ 337352 h 1875381"/>
                <a:gd name="connsiteX20" fmla="*/ 754602 w 2963259"/>
                <a:gd name="connsiteY20" fmla="*/ 346229 h 1875381"/>
                <a:gd name="connsiteX21" fmla="*/ 834501 w 2963259"/>
                <a:gd name="connsiteY21" fmla="*/ 399495 h 1875381"/>
                <a:gd name="connsiteX22" fmla="*/ 905523 w 2963259"/>
                <a:gd name="connsiteY22" fmla="*/ 435006 h 1875381"/>
                <a:gd name="connsiteX23" fmla="*/ 1029810 w 2963259"/>
                <a:gd name="connsiteY23" fmla="*/ 470517 h 1875381"/>
                <a:gd name="connsiteX24" fmla="*/ 1136342 w 2963259"/>
                <a:gd name="connsiteY24" fmla="*/ 514905 h 1875381"/>
                <a:gd name="connsiteX25" fmla="*/ 1251752 w 2963259"/>
                <a:gd name="connsiteY25" fmla="*/ 603682 h 1875381"/>
                <a:gd name="connsiteX26" fmla="*/ 1296140 w 2963259"/>
                <a:gd name="connsiteY26" fmla="*/ 648070 h 1875381"/>
                <a:gd name="connsiteX27" fmla="*/ 1393794 w 2963259"/>
                <a:gd name="connsiteY27" fmla="*/ 692459 h 1875381"/>
                <a:gd name="connsiteX28" fmla="*/ 1420428 w 2963259"/>
                <a:gd name="connsiteY28" fmla="*/ 701336 h 1875381"/>
                <a:gd name="connsiteX29" fmla="*/ 1873189 w 2963259"/>
                <a:gd name="connsiteY29" fmla="*/ 692459 h 1875381"/>
                <a:gd name="connsiteX30" fmla="*/ 1899822 w 2963259"/>
                <a:gd name="connsiteY30" fmla="*/ 674703 h 1875381"/>
                <a:gd name="connsiteX31" fmla="*/ 1979721 w 2963259"/>
                <a:gd name="connsiteY31" fmla="*/ 585927 h 1875381"/>
                <a:gd name="connsiteX32" fmla="*/ 2006354 w 2963259"/>
                <a:gd name="connsiteY32" fmla="*/ 559294 h 1875381"/>
                <a:gd name="connsiteX33" fmla="*/ 2041864 w 2963259"/>
                <a:gd name="connsiteY33" fmla="*/ 488272 h 1875381"/>
                <a:gd name="connsiteX34" fmla="*/ 2077375 w 2963259"/>
                <a:gd name="connsiteY34" fmla="*/ 435006 h 1875381"/>
                <a:gd name="connsiteX35" fmla="*/ 2166152 w 2963259"/>
                <a:gd name="connsiteY35" fmla="*/ 266330 h 1875381"/>
                <a:gd name="connsiteX36" fmla="*/ 2210540 w 2963259"/>
                <a:gd name="connsiteY36" fmla="*/ 213064 h 1875381"/>
                <a:gd name="connsiteX37" fmla="*/ 2263806 w 2963259"/>
                <a:gd name="connsiteY37" fmla="*/ 150921 h 1875381"/>
                <a:gd name="connsiteX38" fmla="*/ 2334828 w 2963259"/>
                <a:gd name="connsiteY38" fmla="*/ 71022 h 1875381"/>
                <a:gd name="connsiteX39" fmla="*/ 2352583 w 2963259"/>
                <a:gd name="connsiteY39" fmla="*/ 26633 h 1875381"/>
                <a:gd name="connsiteX40" fmla="*/ 2379216 w 2963259"/>
                <a:gd name="connsiteY40" fmla="*/ 17756 h 1875381"/>
                <a:gd name="connsiteX41" fmla="*/ 2414727 w 2963259"/>
                <a:gd name="connsiteY41" fmla="*/ 0 h 1875381"/>
                <a:gd name="connsiteX42" fmla="*/ 2689934 w 2963259"/>
                <a:gd name="connsiteY42" fmla="*/ 97655 h 1875381"/>
                <a:gd name="connsiteX43" fmla="*/ 2734323 w 2963259"/>
                <a:gd name="connsiteY43" fmla="*/ 115410 h 1875381"/>
                <a:gd name="connsiteX44" fmla="*/ 2752078 w 2963259"/>
                <a:gd name="connsiteY44" fmla="*/ 150921 h 1875381"/>
                <a:gd name="connsiteX45" fmla="*/ 2769833 w 2963259"/>
                <a:gd name="connsiteY45" fmla="*/ 239697 h 1875381"/>
                <a:gd name="connsiteX46" fmla="*/ 2799474 w 2963259"/>
                <a:gd name="connsiteY46" fmla="*/ 424110 h 1875381"/>
                <a:gd name="connsiteX47" fmla="*/ 2840176 w 2963259"/>
                <a:gd name="connsiteY47" fmla="*/ 549344 h 1875381"/>
                <a:gd name="connsiteX48" fmla="*/ 2866808 w 2963259"/>
                <a:gd name="connsiteY48" fmla="*/ 645551 h 1875381"/>
                <a:gd name="connsiteX49" fmla="*/ 2887158 w 2963259"/>
                <a:gd name="connsiteY49" fmla="*/ 677222 h 1875381"/>
                <a:gd name="connsiteX50" fmla="*/ 2884151 w 2963259"/>
                <a:gd name="connsiteY50" fmla="*/ 721611 h 1875381"/>
                <a:gd name="connsiteX51" fmla="*/ 2962691 w 2963259"/>
                <a:gd name="connsiteY51" fmla="*/ 971329 h 1875381"/>
                <a:gd name="connsiteX52" fmla="*/ 2894121 w 2963259"/>
                <a:gd name="connsiteY52" fmla="*/ 1083076 h 1875381"/>
                <a:gd name="connsiteX53" fmla="*/ 2796466 w 2963259"/>
                <a:gd name="connsiteY53" fmla="*/ 1180730 h 1875381"/>
                <a:gd name="connsiteX54" fmla="*/ 2601158 w 2963259"/>
                <a:gd name="connsiteY54" fmla="*/ 1287262 h 1875381"/>
                <a:gd name="connsiteX55" fmla="*/ 2494626 w 2963259"/>
                <a:gd name="connsiteY55" fmla="*/ 1322773 h 1875381"/>
                <a:gd name="connsiteX56" fmla="*/ 2414727 w 2963259"/>
                <a:gd name="connsiteY56" fmla="*/ 1367162 h 1875381"/>
                <a:gd name="connsiteX57" fmla="*/ 2210540 w 2963259"/>
                <a:gd name="connsiteY57" fmla="*/ 1429305 h 1875381"/>
                <a:gd name="connsiteX58" fmla="*/ 2157274 w 2963259"/>
                <a:gd name="connsiteY58" fmla="*/ 1447061 h 1875381"/>
                <a:gd name="connsiteX59" fmla="*/ 1837678 w 2963259"/>
                <a:gd name="connsiteY59" fmla="*/ 1589103 h 1875381"/>
                <a:gd name="connsiteX60" fmla="*/ 1802167 w 2963259"/>
                <a:gd name="connsiteY60" fmla="*/ 1615736 h 1875381"/>
                <a:gd name="connsiteX61" fmla="*/ 1757779 w 2963259"/>
                <a:gd name="connsiteY61" fmla="*/ 1642369 h 1875381"/>
                <a:gd name="connsiteX62" fmla="*/ 1651247 w 2963259"/>
                <a:gd name="connsiteY62" fmla="*/ 1731146 h 1875381"/>
                <a:gd name="connsiteX63" fmla="*/ 1571348 w 2963259"/>
                <a:gd name="connsiteY63" fmla="*/ 1766657 h 1875381"/>
                <a:gd name="connsiteX64" fmla="*/ 1500327 w 2963259"/>
                <a:gd name="connsiteY64" fmla="*/ 1793290 h 1875381"/>
                <a:gd name="connsiteX65" fmla="*/ 1473694 w 2963259"/>
                <a:gd name="connsiteY65" fmla="*/ 1811045 h 1875381"/>
                <a:gd name="connsiteX66" fmla="*/ 1349406 w 2963259"/>
                <a:gd name="connsiteY66" fmla="*/ 1846556 h 1875381"/>
                <a:gd name="connsiteX67" fmla="*/ 1207363 w 2963259"/>
                <a:gd name="connsiteY67" fmla="*/ 1864311 h 1875381"/>
                <a:gd name="connsiteX68" fmla="*/ 1180730 w 2963259"/>
                <a:gd name="connsiteY68" fmla="*/ 1873189 h 1875381"/>
                <a:gd name="connsiteX69" fmla="*/ 1020932 w 2963259"/>
                <a:gd name="connsiteY69" fmla="*/ 1864311 h 1875381"/>
                <a:gd name="connsiteX70" fmla="*/ 665826 w 2963259"/>
                <a:gd name="connsiteY70" fmla="*/ 1597981 h 1875381"/>
                <a:gd name="connsiteX71" fmla="*/ 612560 w 2963259"/>
                <a:gd name="connsiteY71" fmla="*/ 1562470 h 1875381"/>
                <a:gd name="connsiteX72" fmla="*/ 577049 w 2963259"/>
                <a:gd name="connsiteY72" fmla="*/ 1535837 h 1875381"/>
                <a:gd name="connsiteX73" fmla="*/ 541538 w 2963259"/>
                <a:gd name="connsiteY73" fmla="*/ 1526960 h 1875381"/>
                <a:gd name="connsiteX74" fmla="*/ 452761 w 2963259"/>
                <a:gd name="connsiteY74" fmla="*/ 1500327 h 1875381"/>
                <a:gd name="connsiteX75" fmla="*/ 284086 w 2963259"/>
                <a:gd name="connsiteY75" fmla="*/ 1455938 h 1875381"/>
                <a:gd name="connsiteX76" fmla="*/ 230820 w 2963259"/>
                <a:gd name="connsiteY76" fmla="*/ 1429305 h 1875381"/>
                <a:gd name="connsiteX77" fmla="*/ 115410 w 2963259"/>
                <a:gd name="connsiteY77" fmla="*/ 1376039 h 1875381"/>
                <a:gd name="connsiteX78" fmla="*/ 62144 w 2963259"/>
                <a:gd name="connsiteY78" fmla="*/ 1313895 h 187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63259" h="1875381">
                  <a:moveTo>
                    <a:pt x="0" y="1242874"/>
                  </a:moveTo>
                  <a:cubicBezTo>
                    <a:pt x="5457" y="1139186"/>
                    <a:pt x="5908" y="1080208"/>
                    <a:pt x="17756" y="985422"/>
                  </a:cubicBezTo>
                  <a:cubicBezTo>
                    <a:pt x="22947" y="943895"/>
                    <a:pt x="30889" y="902728"/>
                    <a:pt x="35511" y="861134"/>
                  </a:cubicBezTo>
                  <a:cubicBezTo>
                    <a:pt x="38470" y="834501"/>
                    <a:pt x="40155" y="807695"/>
                    <a:pt x="44389" y="781235"/>
                  </a:cubicBezTo>
                  <a:cubicBezTo>
                    <a:pt x="52000" y="733668"/>
                    <a:pt x="63697" y="686805"/>
                    <a:pt x="71022" y="639193"/>
                  </a:cubicBezTo>
                  <a:cubicBezTo>
                    <a:pt x="75544" y="609799"/>
                    <a:pt x="76424" y="579952"/>
                    <a:pt x="79899" y="550416"/>
                  </a:cubicBezTo>
                  <a:cubicBezTo>
                    <a:pt x="82344" y="529634"/>
                    <a:pt x="86071" y="509021"/>
                    <a:pt x="88777" y="488272"/>
                  </a:cubicBezTo>
                  <a:cubicBezTo>
                    <a:pt x="94949" y="440957"/>
                    <a:pt x="97174" y="393018"/>
                    <a:pt x="106532" y="346229"/>
                  </a:cubicBezTo>
                  <a:cubicBezTo>
                    <a:pt x="109127" y="333252"/>
                    <a:pt x="119765" y="323156"/>
                    <a:pt x="124288" y="310719"/>
                  </a:cubicBezTo>
                  <a:cubicBezTo>
                    <a:pt x="131650" y="290473"/>
                    <a:pt x="135853" y="269210"/>
                    <a:pt x="142043" y="248575"/>
                  </a:cubicBezTo>
                  <a:cubicBezTo>
                    <a:pt x="158777" y="192794"/>
                    <a:pt x="140620" y="251421"/>
                    <a:pt x="168676" y="195309"/>
                  </a:cubicBezTo>
                  <a:cubicBezTo>
                    <a:pt x="172861" y="186939"/>
                    <a:pt x="170937" y="175293"/>
                    <a:pt x="177554" y="168676"/>
                  </a:cubicBezTo>
                  <a:cubicBezTo>
                    <a:pt x="184171" y="162059"/>
                    <a:pt x="195309" y="162757"/>
                    <a:pt x="204187" y="159798"/>
                  </a:cubicBezTo>
                  <a:cubicBezTo>
                    <a:pt x="269290" y="168676"/>
                    <a:pt x="335220" y="172797"/>
                    <a:pt x="399495" y="186431"/>
                  </a:cubicBezTo>
                  <a:cubicBezTo>
                    <a:pt x="433378" y="193618"/>
                    <a:pt x="463777" y="212672"/>
                    <a:pt x="497150" y="221942"/>
                  </a:cubicBezTo>
                  <a:cubicBezTo>
                    <a:pt x="517312" y="227542"/>
                    <a:pt x="538579" y="227861"/>
                    <a:pt x="559294" y="230820"/>
                  </a:cubicBezTo>
                  <a:cubicBezTo>
                    <a:pt x="571131" y="236738"/>
                    <a:pt x="582711" y="243200"/>
                    <a:pt x="594804" y="248575"/>
                  </a:cubicBezTo>
                  <a:cubicBezTo>
                    <a:pt x="609367" y="255047"/>
                    <a:pt x="625621" y="257978"/>
                    <a:pt x="639193" y="266330"/>
                  </a:cubicBezTo>
                  <a:cubicBezTo>
                    <a:pt x="664395" y="281839"/>
                    <a:pt x="687107" y="301110"/>
                    <a:pt x="710214" y="319596"/>
                  </a:cubicBezTo>
                  <a:cubicBezTo>
                    <a:pt x="716750" y="324825"/>
                    <a:pt x="720792" y="333046"/>
                    <a:pt x="727969" y="337352"/>
                  </a:cubicBezTo>
                  <a:cubicBezTo>
                    <a:pt x="735993" y="342167"/>
                    <a:pt x="746232" y="342044"/>
                    <a:pt x="754602" y="346229"/>
                  </a:cubicBezTo>
                  <a:cubicBezTo>
                    <a:pt x="858203" y="398028"/>
                    <a:pt x="745293" y="347457"/>
                    <a:pt x="834501" y="399495"/>
                  </a:cubicBezTo>
                  <a:cubicBezTo>
                    <a:pt x="857364" y="412832"/>
                    <a:pt x="881048" y="424928"/>
                    <a:pt x="905523" y="435006"/>
                  </a:cubicBezTo>
                  <a:cubicBezTo>
                    <a:pt x="1067189" y="501574"/>
                    <a:pt x="921639" y="437233"/>
                    <a:pt x="1029810" y="470517"/>
                  </a:cubicBezTo>
                  <a:cubicBezTo>
                    <a:pt x="1056021" y="478582"/>
                    <a:pt x="1108158" y="497994"/>
                    <a:pt x="1136342" y="514905"/>
                  </a:cubicBezTo>
                  <a:cubicBezTo>
                    <a:pt x="1184795" y="543976"/>
                    <a:pt x="1208583" y="564111"/>
                    <a:pt x="1251752" y="603682"/>
                  </a:cubicBezTo>
                  <a:cubicBezTo>
                    <a:pt x="1267177" y="617821"/>
                    <a:pt x="1280393" y="634291"/>
                    <a:pt x="1296140" y="648070"/>
                  </a:cubicBezTo>
                  <a:cubicBezTo>
                    <a:pt x="1323631" y="672125"/>
                    <a:pt x="1360600" y="680389"/>
                    <a:pt x="1393794" y="692459"/>
                  </a:cubicBezTo>
                  <a:cubicBezTo>
                    <a:pt x="1402589" y="695657"/>
                    <a:pt x="1411550" y="698377"/>
                    <a:pt x="1420428" y="701336"/>
                  </a:cubicBezTo>
                  <a:cubicBezTo>
                    <a:pt x="1571348" y="698377"/>
                    <a:pt x="1722472" y="700832"/>
                    <a:pt x="1873189" y="692459"/>
                  </a:cubicBezTo>
                  <a:cubicBezTo>
                    <a:pt x="1883842" y="691867"/>
                    <a:pt x="1891140" y="680905"/>
                    <a:pt x="1899822" y="674703"/>
                  </a:cubicBezTo>
                  <a:cubicBezTo>
                    <a:pt x="1960595" y="631292"/>
                    <a:pt x="1918304" y="662697"/>
                    <a:pt x="1979721" y="585927"/>
                  </a:cubicBezTo>
                  <a:cubicBezTo>
                    <a:pt x="1987564" y="576123"/>
                    <a:pt x="1998821" y="569338"/>
                    <a:pt x="2006354" y="559294"/>
                  </a:cubicBezTo>
                  <a:cubicBezTo>
                    <a:pt x="2083312" y="456682"/>
                    <a:pt x="2002850" y="558498"/>
                    <a:pt x="2041864" y="488272"/>
                  </a:cubicBezTo>
                  <a:cubicBezTo>
                    <a:pt x="2052227" y="469618"/>
                    <a:pt x="2067333" y="453835"/>
                    <a:pt x="2077375" y="435006"/>
                  </a:cubicBezTo>
                  <a:cubicBezTo>
                    <a:pt x="2191593" y="220849"/>
                    <a:pt x="2021291" y="501730"/>
                    <a:pt x="2166152" y="266330"/>
                  </a:cubicBezTo>
                  <a:cubicBezTo>
                    <a:pt x="2191139" y="225726"/>
                    <a:pt x="2176048" y="251389"/>
                    <a:pt x="2210540" y="213064"/>
                  </a:cubicBezTo>
                  <a:cubicBezTo>
                    <a:pt x="2228791" y="192785"/>
                    <a:pt x="2245454" y="171108"/>
                    <a:pt x="2263806" y="150921"/>
                  </a:cubicBezTo>
                  <a:cubicBezTo>
                    <a:pt x="2345322" y="61254"/>
                    <a:pt x="2251952" y="174616"/>
                    <a:pt x="2334828" y="71022"/>
                  </a:cubicBezTo>
                  <a:cubicBezTo>
                    <a:pt x="2340746" y="56226"/>
                    <a:pt x="2342381" y="38875"/>
                    <a:pt x="2352583" y="26633"/>
                  </a:cubicBezTo>
                  <a:cubicBezTo>
                    <a:pt x="2358574" y="19444"/>
                    <a:pt x="2370615" y="21442"/>
                    <a:pt x="2379216" y="17756"/>
                  </a:cubicBezTo>
                  <a:cubicBezTo>
                    <a:pt x="2391380" y="12543"/>
                    <a:pt x="2402890" y="5919"/>
                    <a:pt x="2414727" y="0"/>
                  </a:cubicBezTo>
                  <a:lnTo>
                    <a:pt x="2689934" y="97655"/>
                  </a:lnTo>
                  <a:cubicBezTo>
                    <a:pt x="2704923" y="103068"/>
                    <a:pt x="2722223" y="105039"/>
                    <a:pt x="2734323" y="115410"/>
                  </a:cubicBezTo>
                  <a:cubicBezTo>
                    <a:pt x="2744371" y="124023"/>
                    <a:pt x="2746160" y="139084"/>
                    <a:pt x="2752078" y="150921"/>
                  </a:cubicBezTo>
                  <a:cubicBezTo>
                    <a:pt x="2757996" y="180513"/>
                    <a:pt x="2761934" y="194166"/>
                    <a:pt x="2769833" y="239697"/>
                  </a:cubicBezTo>
                  <a:cubicBezTo>
                    <a:pt x="2777732" y="285228"/>
                    <a:pt x="2787750" y="372502"/>
                    <a:pt x="2799474" y="424110"/>
                  </a:cubicBezTo>
                  <a:cubicBezTo>
                    <a:pt x="2811198" y="475718"/>
                    <a:pt x="2828954" y="512437"/>
                    <a:pt x="2840176" y="549344"/>
                  </a:cubicBezTo>
                  <a:cubicBezTo>
                    <a:pt x="2851398" y="586251"/>
                    <a:pt x="2858978" y="624238"/>
                    <a:pt x="2866808" y="645551"/>
                  </a:cubicBezTo>
                  <a:cubicBezTo>
                    <a:pt x="2874638" y="666864"/>
                    <a:pt x="2884268" y="664545"/>
                    <a:pt x="2887158" y="677222"/>
                  </a:cubicBezTo>
                  <a:cubicBezTo>
                    <a:pt x="2890048" y="689899"/>
                    <a:pt x="2871562" y="672593"/>
                    <a:pt x="2884151" y="721611"/>
                  </a:cubicBezTo>
                  <a:cubicBezTo>
                    <a:pt x="2896740" y="770629"/>
                    <a:pt x="2953813" y="953574"/>
                    <a:pt x="2962691" y="971329"/>
                  </a:cubicBezTo>
                  <a:cubicBezTo>
                    <a:pt x="2968968" y="1059207"/>
                    <a:pt x="2921825" y="1048176"/>
                    <a:pt x="2894121" y="1083076"/>
                  </a:cubicBezTo>
                  <a:cubicBezTo>
                    <a:pt x="2866417" y="1117976"/>
                    <a:pt x="2831418" y="1150771"/>
                    <a:pt x="2796466" y="1180730"/>
                  </a:cubicBezTo>
                  <a:cubicBezTo>
                    <a:pt x="2726728" y="1240506"/>
                    <a:pt x="2687194" y="1254999"/>
                    <a:pt x="2601158" y="1287262"/>
                  </a:cubicBezTo>
                  <a:cubicBezTo>
                    <a:pt x="2566110" y="1300405"/>
                    <a:pt x="2529031" y="1308028"/>
                    <a:pt x="2494626" y="1322773"/>
                  </a:cubicBezTo>
                  <a:cubicBezTo>
                    <a:pt x="2466622" y="1334775"/>
                    <a:pt x="2442511" y="1354659"/>
                    <a:pt x="2414727" y="1367162"/>
                  </a:cubicBezTo>
                  <a:cubicBezTo>
                    <a:pt x="2327509" y="1406410"/>
                    <a:pt x="2303292" y="1403540"/>
                    <a:pt x="2210540" y="1429305"/>
                  </a:cubicBezTo>
                  <a:cubicBezTo>
                    <a:pt x="2192507" y="1434314"/>
                    <a:pt x="2174742" y="1440342"/>
                    <a:pt x="2157274" y="1447061"/>
                  </a:cubicBezTo>
                  <a:cubicBezTo>
                    <a:pt x="2024124" y="1498273"/>
                    <a:pt x="1959043" y="1522353"/>
                    <a:pt x="1837678" y="1589103"/>
                  </a:cubicBezTo>
                  <a:cubicBezTo>
                    <a:pt x="1824713" y="1596234"/>
                    <a:pt x="1814478" y="1607529"/>
                    <a:pt x="1802167" y="1615736"/>
                  </a:cubicBezTo>
                  <a:cubicBezTo>
                    <a:pt x="1787810" y="1625307"/>
                    <a:pt x="1771134" y="1631442"/>
                    <a:pt x="1757779" y="1642369"/>
                  </a:cubicBezTo>
                  <a:cubicBezTo>
                    <a:pt x="1686640" y="1700574"/>
                    <a:pt x="1727771" y="1690333"/>
                    <a:pt x="1651247" y="1731146"/>
                  </a:cubicBezTo>
                  <a:cubicBezTo>
                    <a:pt x="1625531" y="1744861"/>
                    <a:pt x="1598251" y="1755447"/>
                    <a:pt x="1571348" y="1766657"/>
                  </a:cubicBezTo>
                  <a:cubicBezTo>
                    <a:pt x="1525232" y="1785872"/>
                    <a:pt x="1560837" y="1763035"/>
                    <a:pt x="1500327" y="1793290"/>
                  </a:cubicBezTo>
                  <a:cubicBezTo>
                    <a:pt x="1490784" y="1798062"/>
                    <a:pt x="1483444" y="1806712"/>
                    <a:pt x="1473694" y="1811045"/>
                  </a:cubicBezTo>
                  <a:cubicBezTo>
                    <a:pt x="1446006" y="1823351"/>
                    <a:pt x="1375051" y="1841427"/>
                    <a:pt x="1349406" y="1846556"/>
                  </a:cubicBezTo>
                  <a:cubicBezTo>
                    <a:pt x="1317751" y="1852887"/>
                    <a:pt x="1235042" y="1861235"/>
                    <a:pt x="1207363" y="1864311"/>
                  </a:cubicBezTo>
                  <a:cubicBezTo>
                    <a:pt x="1198485" y="1867270"/>
                    <a:pt x="1190088" y="1873189"/>
                    <a:pt x="1180730" y="1873189"/>
                  </a:cubicBezTo>
                  <a:cubicBezTo>
                    <a:pt x="1127382" y="1873189"/>
                    <a:pt x="1071264" y="1881995"/>
                    <a:pt x="1020932" y="1864311"/>
                  </a:cubicBezTo>
                  <a:cubicBezTo>
                    <a:pt x="878182" y="1814155"/>
                    <a:pt x="785666" y="1677875"/>
                    <a:pt x="665826" y="1597981"/>
                  </a:cubicBezTo>
                  <a:cubicBezTo>
                    <a:pt x="648071" y="1586144"/>
                    <a:pt x="630042" y="1574707"/>
                    <a:pt x="612560" y="1562470"/>
                  </a:cubicBezTo>
                  <a:cubicBezTo>
                    <a:pt x="600438" y="1553985"/>
                    <a:pt x="590283" y="1542454"/>
                    <a:pt x="577049" y="1535837"/>
                  </a:cubicBezTo>
                  <a:cubicBezTo>
                    <a:pt x="566136" y="1530381"/>
                    <a:pt x="553270" y="1530312"/>
                    <a:pt x="541538" y="1526960"/>
                  </a:cubicBezTo>
                  <a:cubicBezTo>
                    <a:pt x="511831" y="1518473"/>
                    <a:pt x="482222" y="1509631"/>
                    <a:pt x="452761" y="1500327"/>
                  </a:cubicBezTo>
                  <a:cubicBezTo>
                    <a:pt x="327787" y="1460862"/>
                    <a:pt x="418069" y="1482736"/>
                    <a:pt x="284086" y="1455938"/>
                  </a:cubicBezTo>
                  <a:cubicBezTo>
                    <a:pt x="266331" y="1447060"/>
                    <a:pt x="249652" y="1435582"/>
                    <a:pt x="230820" y="1429305"/>
                  </a:cubicBezTo>
                  <a:cubicBezTo>
                    <a:pt x="156120" y="1404406"/>
                    <a:pt x="187002" y="1447632"/>
                    <a:pt x="115410" y="1376039"/>
                  </a:cubicBezTo>
                  <a:cubicBezTo>
                    <a:pt x="50858" y="1311487"/>
                    <a:pt x="98622" y="1313895"/>
                    <a:pt x="62144" y="131389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B8E305C2-5F24-EFB5-F038-D6C230A0A4E1}"/>
                </a:ext>
              </a:extLst>
            </p:cNvPr>
            <p:cNvSpPr/>
            <p:nvPr/>
          </p:nvSpPr>
          <p:spPr>
            <a:xfrm>
              <a:off x="4429957" y="2290798"/>
              <a:ext cx="2645553" cy="1286903"/>
            </a:xfrm>
            <a:custGeom>
              <a:avLst/>
              <a:gdLst>
                <a:gd name="connsiteX0" fmla="*/ 71022 w 2645553"/>
                <a:gd name="connsiteY0" fmla="*/ 266330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71022 w 2645553"/>
                <a:gd name="connsiteY81" fmla="*/ 266330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118638 w 2645553"/>
                <a:gd name="connsiteY49" fmla="*/ 1004853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645553" h="1216241">
                  <a:moveTo>
                    <a:pt x="69117" y="233922"/>
                  </a:moveTo>
                  <a:cubicBezTo>
                    <a:pt x="82433" y="230963"/>
                    <a:pt x="92898" y="231337"/>
                    <a:pt x="115410" y="221942"/>
                  </a:cubicBezTo>
                  <a:cubicBezTo>
                    <a:pt x="137922" y="212547"/>
                    <a:pt x="175056" y="193240"/>
                    <a:pt x="204187" y="177554"/>
                  </a:cubicBezTo>
                  <a:cubicBezTo>
                    <a:pt x="213581" y="172495"/>
                    <a:pt x="220861" y="163628"/>
                    <a:pt x="230820" y="159798"/>
                  </a:cubicBezTo>
                  <a:cubicBezTo>
                    <a:pt x="259656" y="148707"/>
                    <a:pt x="290107" y="142380"/>
                    <a:pt x="319596" y="133165"/>
                  </a:cubicBezTo>
                  <a:cubicBezTo>
                    <a:pt x="337460" y="127583"/>
                    <a:pt x="355107" y="121328"/>
                    <a:pt x="372862" y="115410"/>
                  </a:cubicBezTo>
                  <a:cubicBezTo>
                    <a:pt x="432047" y="124288"/>
                    <a:pt x="494380" y="121029"/>
                    <a:pt x="550416" y="142043"/>
                  </a:cubicBezTo>
                  <a:cubicBezTo>
                    <a:pt x="591978" y="157629"/>
                    <a:pt x="622848" y="193525"/>
                    <a:pt x="656948" y="221942"/>
                  </a:cubicBezTo>
                  <a:cubicBezTo>
                    <a:pt x="676238" y="238017"/>
                    <a:pt x="692459" y="257453"/>
                    <a:pt x="710214" y="275208"/>
                  </a:cubicBezTo>
                  <a:cubicBezTo>
                    <a:pt x="727969" y="292963"/>
                    <a:pt x="750561" y="306943"/>
                    <a:pt x="763480" y="328474"/>
                  </a:cubicBezTo>
                  <a:cubicBezTo>
                    <a:pt x="772358" y="343270"/>
                    <a:pt x="779760" y="359058"/>
                    <a:pt x="790113" y="372862"/>
                  </a:cubicBezTo>
                  <a:cubicBezTo>
                    <a:pt x="816048" y="407442"/>
                    <a:pt x="813305" y="392189"/>
                    <a:pt x="843379" y="417251"/>
                  </a:cubicBezTo>
                  <a:cubicBezTo>
                    <a:pt x="853024" y="425289"/>
                    <a:pt x="859796" y="436587"/>
                    <a:pt x="870012" y="443884"/>
                  </a:cubicBezTo>
                  <a:cubicBezTo>
                    <a:pt x="880781" y="451576"/>
                    <a:pt x="894033" y="455073"/>
                    <a:pt x="905523" y="461639"/>
                  </a:cubicBezTo>
                  <a:cubicBezTo>
                    <a:pt x="914787" y="466932"/>
                    <a:pt x="922613" y="474622"/>
                    <a:pt x="932156" y="479394"/>
                  </a:cubicBezTo>
                  <a:cubicBezTo>
                    <a:pt x="965591" y="496112"/>
                    <a:pt x="978144" y="497550"/>
                    <a:pt x="1012055" y="506027"/>
                  </a:cubicBezTo>
                  <a:cubicBezTo>
                    <a:pt x="1072578" y="503396"/>
                    <a:pt x="1251511" y="497889"/>
                    <a:pt x="1331651" y="488272"/>
                  </a:cubicBezTo>
                  <a:cubicBezTo>
                    <a:pt x="1367395" y="483983"/>
                    <a:pt x="1402955" y="477934"/>
                    <a:pt x="1438183" y="470517"/>
                  </a:cubicBezTo>
                  <a:cubicBezTo>
                    <a:pt x="1459264" y="466079"/>
                    <a:pt x="1479612" y="458680"/>
                    <a:pt x="1500326" y="452761"/>
                  </a:cubicBezTo>
                  <a:cubicBezTo>
                    <a:pt x="1512163" y="440924"/>
                    <a:pt x="1522623" y="427528"/>
                    <a:pt x="1535837" y="417251"/>
                  </a:cubicBezTo>
                  <a:cubicBezTo>
                    <a:pt x="1552541" y="404259"/>
                    <a:pt x="1616225" y="370892"/>
                    <a:pt x="1633492" y="363985"/>
                  </a:cubicBezTo>
                  <a:cubicBezTo>
                    <a:pt x="1659279" y="353670"/>
                    <a:pt x="1721168" y="348115"/>
                    <a:pt x="1740024" y="346229"/>
                  </a:cubicBezTo>
                  <a:lnTo>
                    <a:pt x="1935332" y="328474"/>
                  </a:lnTo>
                  <a:cubicBezTo>
                    <a:pt x="1947169" y="325515"/>
                    <a:pt x="1959665" y="324487"/>
                    <a:pt x="1970843" y="319596"/>
                  </a:cubicBezTo>
                  <a:cubicBezTo>
                    <a:pt x="2007216" y="303683"/>
                    <a:pt x="2038444" y="274116"/>
                    <a:pt x="2077375" y="266330"/>
                  </a:cubicBezTo>
                  <a:cubicBezTo>
                    <a:pt x="2187068" y="244393"/>
                    <a:pt x="2050031" y="271303"/>
                    <a:pt x="2175029" y="248575"/>
                  </a:cubicBezTo>
                  <a:cubicBezTo>
                    <a:pt x="2189875" y="245876"/>
                    <a:pt x="2204965" y="244033"/>
                    <a:pt x="2219418" y="239697"/>
                  </a:cubicBezTo>
                  <a:cubicBezTo>
                    <a:pt x="2234682" y="235118"/>
                    <a:pt x="2248688" y="226981"/>
                    <a:pt x="2263806" y="221942"/>
                  </a:cubicBezTo>
                  <a:cubicBezTo>
                    <a:pt x="2275381" y="218084"/>
                    <a:pt x="2287893" y="217348"/>
                    <a:pt x="2299317" y="213064"/>
                  </a:cubicBezTo>
                  <a:cubicBezTo>
                    <a:pt x="2311708" y="208417"/>
                    <a:pt x="2322436" y="199956"/>
                    <a:pt x="2334827" y="195309"/>
                  </a:cubicBezTo>
                  <a:cubicBezTo>
                    <a:pt x="2346251" y="191025"/>
                    <a:pt x="2358763" y="190289"/>
                    <a:pt x="2370338" y="186431"/>
                  </a:cubicBezTo>
                  <a:cubicBezTo>
                    <a:pt x="2385456" y="181392"/>
                    <a:pt x="2399930" y="174594"/>
                    <a:pt x="2414726" y="168676"/>
                  </a:cubicBezTo>
                  <a:cubicBezTo>
                    <a:pt x="2423604" y="159798"/>
                    <a:pt x="2431827" y="150214"/>
                    <a:pt x="2441360" y="142043"/>
                  </a:cubicBezTo>
                  <a:cubicBezTo>
                    <a:pt x="2464368" y="122322"/>
                    <a:pt x="2507211" y="95182"/>
                    <a:pt x="2530136" y="79899"/>
                  </a:cubicBezTo>
                  <a:cubicBezTo>
                    <a:pt x="2543888" y="59272"/>
                    <a:pt x="2567003" y="22934"/>
                    <a:pt x="2583402" y="8878"/>
                  </a:cubicBezTo>
                  <a:cubicBezTo>
                    <a:pt x="2590507" y="2788"/>
                    <a:pt x="2601157" y="2959"/>
                    <a:pt x="2610035" y="0"/>
                  </a:cubicBezTo>
                  <a:cubicBezTo>
                    <a:pt x="2621872" y="11837"/>
                    <a:pt x="2646038" y="18778"/>
                    <a:pt x="2645546" y="35511"/>
                  </a:cubicBezTo>
                  <a:cubicBezTo>
                    <a:pt x="2640542" y="205650"/>
                    <a:pt x="2640912" y="254753"/>
                    <a:pt x="2565647" y="355107"/>
                  </a:cubicBezTo>
                  <a:cubicBezTo>
                    <a:pt x="2551780" y="373597"/>
                    <a:pt x="2537602" y="392030"/>
                    <a:pt x="2521259" y="408373"/>
                  </a:cubicBezTo>
                  <a:cubicBezTo>
                    <a:pt x="2504916" y="424716"/>
                    <a:pt x="2485748" y="437965"/>
                    <a:pt x="2467993" y="452761"/>
                  </a:cubicBezTo>
                  <a:cubicBezTo>
                    <a:pt x="2451673" y="518040"/>
                    <a:pt x="2469847" y="462265"/>
                    <a:pt x="2423604" y="541538"/>
                  </a:cubicBezTo>
                  <a:cubicBezTo>
                    <a:pt x="2413602" y="558685"/>
                    <a:pt x="2406382" y="577326"/>
                    <a:pt x="2396971" y="594804"/>
                  </a:cubicBezTo>
                  <a:cubicBezTo>
                    <a:pt x="2385660" y="615810"/>
                    <a:pt x="2373297" y="636233"/>
                    <a:pt x="2361460" y="656948"/>
                  </a:cubicBezTo>
                  <a:cubicBezTo>
                    <a:pt x="2355542" y="680622"/>
                    <a:pt x="2354618" y="706143"/>
                    <a:pt x="2343705" y="727969"/>
                  </a:cubicBezTo>
                  <a:cubicBezTo>
                    <a:pt x="2336219" y="742942"/>
                    <a:pt x="2318471" y="750266"/>
                    <a:pt x="2308194" y="763480"/>
                  </a:cubicBezTo>
                  <a:cubicBezTo>
                    <a:pt x="2297600" y="777100"/>
                    <a:pt x="2291914" y="794064"/>
                    <a:pt x="2281561" y="807868"/>
                  </a:cubicBezTo>
                  <a:cubicBezTo>
                    <a:pt x="2274028" y="817912"/>
                    <a:pt x="2262965" y="824856"/>
                    <a:pt x="2254928" y="834501"/>
                  </a:cubicBezTo>
                  <a:cubicBezTo>
                    <a:pt x="2233328" y="860421"/>
                    <a:pt x="2216643" y="890542"/>
                    <a:pt x="2192785" y="914400"/>
                  </a:cubicBezTo>
                  <a:cubicBezTo>
                    <a:pt x="2175030" y="932155"/>
                    <a:pt x="2151877" y="952590"/>
                    <a:pt x="2139519" y="967666"/>
                  </a:cubicBezTo>
                  <a:cubicBezTo>
                    <a:pt x="2127161" y="982742"/>
                    <a:pt x="2129942" y="990657"/>
                    <a:pt x="2118638" y="1004853"/>
                  </a:cubicBezTo>
                  <a:cubicBezTo>
                    <a:pt x="2107334" y="1019049"/>
                    <a:pt x="2089770" y="1036846"/>
                    <a:pt x="2071697" y="1052842"/>
                  </a:cubicBezTo>
                  <a:cubicBezTo>
                    <a:pt x="2053624" y="1068838"/>
                    <a:pt x="2047152" y="1088515"/>
                    <a:pt x="2010201" y="1100831"/>
                  </a:cubicBezTo>
                  <a:cubicBezTo>
                    <a:pt x="1952541" y="1139271"/>
                    <a:pt x="1898983" y="1155577"/>
                    <a:pt x="1864311" y="1171853"/>
                  </a:cubicBezTo>
                  <a:cubicBezTo>
                    <a:pt x="1829639" y="1188129"/>
                    <a:pt x="1823707" y="1191858"/>
                    <a:pt x="1802167" y="1198486"/>
                  </a:cubicBezTo>
                  <a:cubicBezTo>
                    <a:pt x="1772291" y="1207679"/>
                    <a:pt x="1665811" y="1214917"/>
                    <a:pt x="1651247" y="1216241"/>
                  </a:cubicBezTo>
                  <a:cubicBezTo>
                    <a:pt x="1559511" y="1210323"/>
                    <a:pt x="1467486" y="1207865"/>
                    <a:pt x="1376039" y="1198486"/>
                  </a:cubicBezTo>
                  <a:cubicBezTo>
                    <a:pt x="1351764" y="1195996"/>
                    <a:pt x="1328596" y="1187018"/>
                    <a:pt x="1305018" y="1180730"/>
                  </a:cubicBezTo>
                  <a:cubicBezTo>
                    <a:pt x="1284202" y="1175179"/>
                    <a:pt x="1263658" y="1168643"/>
                    <a:pt x="1242874" y="1162975"/>
                  </a:cubicBezTo>
                  <a:cubicBezTo>
                    <a:pt x="1208388" y="1153570"/>
                    <a:pt x="1199957" y="1152616"/>
                    <a:pt x="1162975" y="1145220"/>
                  </a:cubicBezTo>
                  <a:cubicBezTo>
                    <a:pt x="1125579" y="1107822"/>
                    <a:pt x="1162889" y="1140738"/>
                    <a:pt x="1083076" y="1100831"/>
                  </a:cubicBezTo>
                  <a:cubicBezTo>
                    <a:pt x="1067643" y="1093114"/>
                    <a:pt x="1053881" y="1082379"/>
                    <a:pt x="1038688" y="1074198"/>
                  </a:cubicBezTo>
                  <a:cubicBezTo>
                    <a:pt x="1015383" y="1061650"/>
                    <a:pt x="991698" y="1049780"/>
                    <a:pt x="967666" y="1038688"/>
                  </a:cubicBezTo>
                  <a:cubicBezTo>
                    <a:pt x="953197" y="1032010"/>
                    <a:pt x="937268" y="1028563"/>
                    <a:pt x="923278" y="1020932"/>
                  </a:cubicBezTo>
                  <a:cubicBezTo>
                    <a:pt x="833199" y="971798"/>
                    <a:pt x="909480" y="992000"/>
                    <a:pt x="816746" y="976544"/>
                  </a:cubicBezTo>
                  <a:cubicBezTo>
                    <a:pt x="796031" y="967666"/>
                    <a:pt x="775527" y="958281"/>
                    <a:pt x="754602" y="949911"/>
                  </a:cubicBezTo>
                  <a:cubicBezTo>
                    <a:pt x="731127" y="940521"/>
                    <a:pt x="706195" y="934585"/>
                    <a:pt x="683581" y="923278"/>
                  </a:cubicBezTo>
                  <a:cubicBezTo>
                    <a:pt x="652714" y="907845"/>
                    <a:pt x="625671" y="885445"/>
                    <a:pt x="594804" y="870012"/>
                  </a:cubicBezTo>
                  <a:cubicBezTo>
                    <a:pt x="565309" y="855265"/>
                    <a:pt x="557760" y="853326"/>
                    <a:pt x="532660" y="834501"/>
                  </a:cubicBezTo>
                  <a:cubicBezTo>
                    <a:pt x="493832" y="805380"/>
                    <a:pt x="451571" y="780042"/>
                    <a:pt x="417251" y="745724"/>
                  </a:cubicBezTo>
                  <a:cubicBezTo>
                    <a:pt x="411332" y="739806"/>
                    <a:pt x="406762" y="732122"/>
                    <a:pt x="399495" y="727969"/>
                  </a:cubicBezTo>
                  <a:cubicBezTo>
                    <a:pt x="385659" y="720063"/>
                    <a:pt x="369548" y="716953"/>
                    <a:pt x="355107" y="710214"/>
                  </a:cubicBezTo>
                  <a:cubicBezTo>
                    <a:pt x="240080" y="656534"/>
                    <a:pt x="304083" y="675263"/>
                    <a:pt x="230820" y="656948"/>
                  </a:cubicBezTo>
                  <a:cubicBezTo>
                    <a:pt x="216024" y="645111"/>
                    <a:pt x="201755" y="632582"/>
                    <a:pt x="186431" y="621437"/>
                  </a:cubicBezTo>
                  <a:cubicBezTo>
                    <a:pt x="169173" y="608886"/>
                    <a:pt x="149224" y="599978"/>
                    <a:pt x="133165" y="585926"/>
                  </a:cubicBezTo>
                  <a:cubicBezTo>
                    <a:pt x="115875" y="570797"/>
                    <a:pt x="110500" y="540910"/>
                    <a:pt x="97655" y="523783"/>
                  </a:cubicBezTo>
                  <a:cubicBezTo>
                    <a:pt x="87611" y="510391"/>
                    <a:pt x="73981" y="500109"/>
                    <a:pt x="62144" y="488272"/>
                  </a:cubicBezTo>
                  <a:cubicBezTo>
                    <a:pt x="56226" y="476435"/>
                    <a:pt x="50955" y="464251"/>
                    <a:pt x="44389" y="452761"/>
                  </a:cubicBezTo>
                  <a:cubicBezTo>
                    <a:pt x="39095" y="443497"/>
                    <a:pt x="29221" y="436479"/>
                    <a:pt x="26633" y="426128"/>
                  </a:cubicBezTo>
                  <a:cubicBezTo>
                    <a:pt x="20134" y="400131"/>
                    <a:pt x="23011" y="372505"/>
                    <a:pt x="17756" y="346229"/>
                  </a:cubicBezTo>
                  <a:cubicBezTo>
                    <a:pt x="14086" y="327877"/>
                    <a:pt x="5919" y="310718"/>
                    <a:pt x="0" y="292963"/>
                  </a:cubicBezTo>
                  <a:cubicBezTo>
                    <a:pt x="8475" y="267540"/>
                    <a:pt x="8129" y="255343"/>
                    <a:pt x="35511" y="239697"/>
                  </a:cubicBezTo>
                  <a:cubicBezTo>
                    <a:pt x="46105" y="233644"/>
                    <a:pt x="55801" y="236881"/>
                    <a:pt x="69117" y="2339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E0C6CF0-545C-2B7B-4AB0-2CF90782C189}"/>
                </a:ext>
              </a:extLst>
            </p:cNvPr>
            <p:cNvSpPr/>
            <p:nvPr/>
          </p:nvSpPr>
          <p:spPr>
            <a:xfrm>
              <a:off x="4212619" y="1411908"/>
              <a:ext cx="2995714" cy="1473693"/>
            </a:xfrm>
            <a:custGeom>
              <a:avLst/>
              <a:gdLst>
                <a:gd name="connsiteX0" fmla="*/ 169011 w 2779046"/>
                <a:gd name="connsiteY0" fmla="*/ 532660 h 1349406"/>
                <a:gd name="connsiteX1" fmla="*/ 106867 w 2779046"/>
                <a:gd name="connsiteY1" fmla="*/ 568171 h 1349406"/>
                <a:gd name="connsiteX2" fmla="*/ 26968 w 2779046"/>
                <a:gd name="connsiteY2" fmla="*/ 612559 h 1349406"/>
                <a:gd name="connsiteX3" fmla="*/ 18090 w 2779046"/>
                <a:gd name="connsiteY3" fmla="*/ 648070 h 1349406"/>
                <a:gd name="connsiteX4" fmla="*/ 335 w 2779046"/>
                <a:gd name="connsiteY4" fmla="*/ 692458 h 1349406"/>
                <a:gd name="connsiteX5" fmla="*/ 9213 w 2779046"/>
                <a:gd name="connsiteY5" fmla="*/ 763479 h 1349406"/>
                <a:gd name="connsiteX6" fmla="*/ 71356 w 2779046"/>
                <a:gd name="connsiteY6" fmla="*/ 932155 h 1349406"/>
                <a:gd name="connsiteX7" fmla="*/ 115745 w 2779046"/>
                <a:gd name="connsiteY7" fmla="*/ 1047565 h 1349406"/>
                <a:gd name="connsiteX8" fmla="*/ 142378 w 2779046"/>
                <a:gd name="connsiteY8" fmla="*/ 1065320 h 1349406"/>
                <a:gd name="connsiteX9" fmla="*/ 355442 w 2779046"/>
                <a:gd name="connsiteY9" fmla="*/ 1003177 h 1349406"/>
                <a:gd name="connsiteX10" fmla="*/ 382075 w 2779046"/>
                <a:gd name="connsiteY10" fmla="*/ 985421 h 1349406"/>
                <a:gd name="connsiteX11" fmla="*/ 701671 w 2779046"/>
                <a:gd name="connsiteY11" fmla="*/ 1003177 h 1349406"/>
                <a:gd name="connsiteX12" fmla="*/ 808203 w 2779046"/>
                <a:gd name="connsiteY12" fmla="*/ 1091953 h 1349406"/>
                <a:gd name="connsiteX13" fmla="*/ 923613 w 2779046"/>
                <a:gd name="connsiteY13" fmla="*/ 1260629 h 1349406"/>
                <a:gd name="connsiteX14" fmla="*/ 959123 w 2779046"/>
                <a:gd name="connsiteY14" fmla="*/ 1287262 h 1349406"/>
                <a:gd name="connsiteX15" fmla="*/ 968001 w 2779046"/>
                <a:gd name="connsiteY15" fmla="*/ 1313895 h 1349406"/>
                <a:gd name="connsiteX16" fmla="*/ 1047900 w 2779046"/>
                <a:gd name="connsiteY16" fmla="*/ 1349406 h 1349406"/>
                <a:gd name="connsiteX17" fmla="*/ 1527294 w 2779046"/>
                <a:gd name="connsiteY17" fmla="*/ 1340528 h 1349406"/>
                <a:gd name="connsiteX18" fmla="*/ 1660459 w 2779046"/>
                <a:gd name="connsiteY18" fmla="*/ 1322773 h 1349406"/>
                <a:gd name="connsiteX19" fmla="*/ 1811380 w 2779046"/>
                <a:gd name="connsiteY19" fmla="*/ 1260629 h 1349406"/>
                <a:gd name="connsiteX20" fmla="*/ 1838013 w 2779046"/>
                <a:gd name="connsiteY20" fmla="*/ 1242874 h 1349406"/>
                <a:gd name="connsiteX21" fmla="*/ 1944545 w 2779046"/>
                <a:gd name="connsiteY21" fmla="*/ 1225118 h 1349406"/>
                <a:gd name="connsiteX22" fmla="*/ 2113220 w 2779046"/>
                <a:gd name="connsiteY22" fmla="*/ 1189608 h 1349406"/>
                <a:gd name="connsiteX23" fmla="*/ 2157609 w 2779046"/>
                <a:gd name="connsiteY23" fmla="*/ 1171852 h 1349406"/>
                <a:gd name="connsiteX24" fmla="*/ 2264141 w 2779046"/>
                <a:gd name="connsiteY24" fmla="*/ 1136342 h 1349406"/>
                <a:gd name="connsiteX25" fmla="*/ 2335162 w 2779046"/>
                <a:gd name="connsiteY25" fmla="*/ 1118586 h 1349406"/>
                <a:gd name="connsiteX26" fmla="*/ 2397306 w 2779046"/>
                <a:gd name="connsiteY26" fmla="*/ 1100831 h 1349406"/>
                <a:gd name="connsiteX27" fmla="*/ 2557104 w 2779046"/>
                <a:gd name="connsiteY27" fmla="*/ 1047565 h 1349406"/>
                <a:gd name="connsiteX28" fmla="*/ 2601492 w 2779046"/>
                <a:gd name="connsiteY28" fmla="*/ 1012054 h 1349406"/>
                <a:gd name="connsiteX29" fmla="*/ 2637003 w 2779046"/>
                <a:gd name="connsiteY29" fmla="*/ 1003177 h 1349406"/>
                <a:gd name="connsiteX30" fmla="*/ 2681391 w 2779046"/>
                <a:gd name="connsiteY30" fmla="*/ 976544 h 1349406"/>
                <a:gd name="connsiteX31" fmla="*/ 2708024 w 2779046"/>
                <a:gd name="connsiteY31" fmla="*/ 958788 h 1349406"/>
                <a:gd name="connsiteX32" fmla="*/ 2734657 w 2779046"/>
                <a:gd name="connsiteY32" fmla="*/ 923278 h 1349406"/>
                <a:gd name="connsiteX33" fmla="*/ 2752413 w 2779046"/>
                <a:gd name="connsiteY33" fmla="*/ 719091 h 1349406"/>
                <a:gd name="connsiteX34" fmla="*/ 2779046 w 2779046"/>
                <a:gd name="connsiteY34" fmla="*/ 630314 h 1349406"/>
                <a:gd name="connsiteX35" fmla="*/ 2770168 w 2779046"/>
                <a:gd name="connsiteY35" fmla="*/ 443883 h 1349406"/>
                <a:gd name="connsiteX36" fmla="*/ 2734657 w 2779046"/>
                <a:gd name="connsiteY36" fmla="*/ 399495 h 1349406"/>
                <a:gd name="connsiteX37" fmla="*/ 2699147 w 2779046"/>
                <a:gd name="connsiteY37" fmla="*/ 346229 h 1349406"/>
                <a:gd name="connsiteX38" fmla="*/ 2619248 w 2779046"/>
                <a:gd name="connsiteY38" fmla="*/ 195309 h 1349406"/>
                <a:gd name="connsiteX39" fmla="*/ 2592615 w 2779046"/>
                <a:gd name="connsiteY39" fmla="*/ 124287 h 1349406"/>
                <a:gd name="connsiteX40" fmla="*/ 2574859 w 2779046"/>
                <a:gd name="connsiteY40" fmla="*/ 53266 h 1349406"/>
                <a:gd name="connsiteX41" fmla="*/ 2565982 w 2779046"/>
                <a:gd name="connsiteY41" fmla="*/ 17755 h 1349406"/>
                <a:gd name="connsiteX42" fmla="*/ 2548226 w 2779046"/>
                <a:gd name="connsiteY42" fmla="*/ 0 h 1349406"/>
                <a:gd name="connsiteX43" fmla="*/ 2379550 w 2779046"/>
                <a:gd name="connsiteY43" fmla="*/ 26633 h 1349406"/>
                <a:gd name="connsiteX44" fmla="*/ 2255263 w 2779046"/>
                <a:gd name="connsiteY44" fmla="*/ 79899 h 1349406"/>
                <a:gd name="connsiteX45" fmla="*/ 2193119 w 2779046"/>
                <a:gd name="connsiteY45" fmla="*/ 97654 h 1349406"/>
                <a:gd name="connsiteX46" fmla="*/ 2095465 w 2779046"/>
                <a:gd name="connsiteY46" fmla="*/ 159798 h 1349406"/>
                <a:gd name="connsiteX47" fmla="*/ 2024444 w 2779046"/>
                <a:gd name="connsiteY47" fmla="*/ 204186 h 1349406"/>
                <a:gd name="connsiteX48" fmla="*/ 1935667 w 2779046"/>
                <a:gd name="connsiteY48" fmla="*/ 239697 h 1349406"/>
                <a:gd name="connsiteX49" fmla="*/ 1846890 w 2779046"/>
                <a:gd name="connsiteY49" fmla="*/ 301841 h 1349406"/>
                <a:gd name="connsiteX50" fmla="*/ 1802502 w 2779046"/>
                <a:gd name="connsiteY50" fmla="*/ 310718 h 1349406"/>
                <a:gd name="connsiteX51" fmla="*/ 1589438 w 2779046"/>
                <a:gd name="connsiteY51" fmla="*/ 337351 h 1349406"/>
                <a:gd name="connsiteX52" fmla="*/ 1536172 w 2779046"/>
                <a:gd name="connsiteY52" fmla="*/ 355107 h 1349406"/>
                <a:gd name="connsiteX53" fmla="*/ 1340863 w 2779046"/>
                <a:gd name="connsiteY53" fmla="*/ 346229 h 1349406"/>
                <a:gd name="connsiteX54" fmla="*/ 1314230 w 2779046"/>
                <a:gd name="connsiteY54" fmla="*/ 337351 h 1349406"/>
                <a:gd name="connsiteX55" fmla="*/ 1252086 w 2779046"/>
                <a:gd name="connsiteY55" fmla="*/ 319596 h 1349406"/>
                <a:gd name="connsiteX56" fmla="*/ 1207698 w 2779046"/>
                <a:gd name="connsiteY56" fmla="*/ 301841 h 1349406"/>
                <a:gd name="connsiteX57" fmla="*/ 1127799 w 2779046"/>
                <a:gd name="connsiteY57" fmla="*/ 284085 h 1349406"/>
                <a:gd name="connsiteX58" fmla="*/ 879224 w 2779046"/>
                <a:gd name="connsiteY58" fmla="*/ 292963 h 1349406"/>
                <a:gd name="connsiteX59" fmla="*/ 808203 w 2779046"/>
                <a:gd name="connsiteY59" fmla="*/ 301841 h 1349406"/>
                <a:gd name="connsiteX60" fmla="*/ 728304 w 2779046"/>
                <a:gd name="connsiteY60" fmla="*/ 355107 h 1349406"/>
                <a:gd name="connsiteX61" fmla="*/ 639527 w 2779046"/>
                <a:gd name="connsiteY61" fmla="*/ 399495 h 1349406"/>
                <a:gd name="connsiteX62" fmla="*/ 595139 w 2779046"/>
                <a:gd name="connsiteY62" fmla="*/ 426128 h 1349406"/>
                <a:gd name="connsiteX63" fmla="*/ 532995 w 2779046"/>
                <a:gd name="connsiteY63" fmla="*/ 443883 h 1349406"/>
                <a:gd name="connsiteX64" fmla="*/ 470851 w 2779046"/>
                <a:gd name="connsiteY64" fmla="*/ 470516 h 1349406"/>
                <a:gd name="connsiteX65" fmla="*/ 373197 w 2779046"/>
                <a:gd name="connsiteY65" fmla="*/ 514905 h 1349406"/>
                <a:gd name="connsiteX66" fmla="*/ 293298 w 2779046"/>
                <a:gd name="connsiteY66" fmla="*/ 541538 h 1349406"/>
                <a:gd name="connsiteX67" fmla="*/ 248910 w 2779046"/>
                <a:gd name="connsiteY67" fmla="*/ 568171 h 1349406"/>
                <a:gd name="connsiteX68" fmla="*/ 169011 w 2779046"/>
                <a:gd name="connsiteY68" fmla="*/ 532660 h 134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779046" h="1349406">
                  <a:moveTo>
                    <a:pt x="169011" y="532660"/>
                  </a:moveTo>
                  <a:cubicBezTo>
                    <a:pt x="145337" y="532660"/>
                    <a:pt x="127873" y="556860"/>
                    <a:pt x="106867" y="568171"/>
                  </a:cubicBezTo>
                  <a:cubicBezTo>
                    <a:pt x="25212" y="612139"/>
                    <a:pt x="80247" y="577040"/>
                    <a:pt x="26968" y="612559"/>
                  </a:cubicBezTo>
                  <a:cubicBezTo>
                    <a:pt x="24009" y="624396"/>
                    <a:pt x="21948" y="636495"/>
                    <a:pt x="18090" y="648070"/>
                  </a:cubicBezTo>
                  <a:cubicBezTo>
                    <a:pt x="13051" y="663188"/>
                    <a:pt x="1557" y="676569"/>
                    <a:pt x="335" y="692458"/>
                  </a:cubicBezTo>
                  <a:cubicBezTo>
                    <a:pt x="-1495" y="716246"/>
                    <a:pt x="4534" y="740084"/>
                    <a:pt x="9213" y="763479"/>
                  </a:cubicBezTo>
                  <a:cubicBezTo>
                    <a:pt x="31658" y="875702"/>
                    <a:pt x="24187" y="849608"/>
                    <a:pt x="71356" y="932155"/>
                  </a:cubicBezTo>
                  <a:cubicBezTo>
                    <a:pt x="83516" y="980796"/>
                    <a:pt x="83473" y="1009914"/>
                    <a:pt x="115745" y="1047565"/>
                  </a:cubicBezTo>
                  <a:cubicBezTo>
                    <a:pt x="122689" y="1055666"/>
                    <a:pt x="133500" y="1059402"/>
                    <a:pt x="142378" y="1065320"/>
                  </a:cubicBezTo>
                  <a:cubicBezTo>
                    <a:pt x="285224" y="1029609"/>
                    <a:pt x="214185" y="1050262"/>
                    <a:pt x="355442" y="1003177"/>
                  </a:cubicBezTo>
                  <a:cubicBezTo>
                    <a:pt x="364320" y="997258"/>
                    <a:pt x="371953" y="988795"/>
                    <a:pt x="382075" y="985421"/>
                  </a:cubicBezTo>
                  <a:cubicBezTo>
                    <a:pt x="469007" y="956444"/>
                    <a:pt x="686767" y="1001687"/>
                    <a:pt x="701671" y="1003177"/>
                  </a:cubicBezTo>
                  <a:cubicBezTo>
                    <a:pt x="737182" y="1032769"/>
                    <a:pt x="784421" y="1052316"/>
                    <a:pt x="808203" y="1091953"/>
                  </a:cubicBezTo>
                  <a:cubicBezTo>
                    <a:pt x="829018" y="1126646"/>
                    <a:pt x="888980" y="1234654"/>
                    <a:pt x="923613" y="1260629"/>
                  </a:cubicBezTo>
                  <a:lnTo>
                    <a:pt x="959123" y="1287262"/>
                  </a:lnTo>
                  <a:cubicBezTo>
                    <a:pt x="962082" y="1296140"/>
                    <a:pt x="961384" y="1307278"/>
                    <a:pt x="968001" y="1313895"/>
                  </a:cubicBezTo>
                  <a:cubicBezTo>
                    <a:pt x="993598" y="1339492"/>
                    <a:pt x="1016335" y="1341515"/>
                    <a:pt x="1047900" y="1349406"/>
                  </a:cubicBezTo>
                  <a:lnTo>
                    <a:pt x="1527294" y="1340528"/>
                  </a:lnTo>
                  <a:cubicBezTo>
                    <a:pt x="1567552" y="1339250"/>
                    <a:pt x="1619406" y="1329615"/>
                    <a:pt x="1660459" y="1322773"/>
                  </a:cubicBezTo>
                  <a:cubicBezTo>
                    <a:pt x="1768505" y="1268749"/>
                    <a:pt x="1717424" y="1287473"/>
                    <a:pt x="1811380" y="1260629"/>
                  </a:cubicBezTo>
                  <a:cubicBezTo>
                    <a:pt x="1820258" y="1254711"/>
                    <a:pt x="1827704" y="1245623"/>
                    <a:pt x="1838013" y="1242874"/>
                  </a:cubicBezTo>
                  <a:cubicBezTo>
                    <a:pt x="1872798" y="1233598"/>
                    <a:pt x="1944545" y="1225118"/>
                    <a:pt x="1944545" y="1225118"/>
                  </a:cubicBezTo>
                  <a:cubicBezTo>
                    <a:pt x="2046839" y="1184201"/>
                    <a:pt x="1923131" y="1229627"/>
                    <a:pt x="2113220" y="1189608"/>
                  </a:cubicBezTo>
                  <a:cubicBezTo>
                    <a:pt x="2128814" y="1186325"/>
                    <a:pt x="2142581" y="1177156"/>
                    <a:pt x="2157609" y="1171852"/>
                  </a:cubicBezTo>
                  <a:cubicBezTo>
                    <a:pt x="2192907" y="1159394"/>
                    <a:pt x="2228288" y="1147098"/>
                    <a:pt x="2264141" y="1136342"/>
                  </a:cubicBezTo>
                  <a:cubicBezTo>
                    <a:pt x="2287514" y="1129330"/>
                    <a:pt x="2311584" y="1124874"/>
                    <a:pt x="2335162" y="1118586"/>
                  </a:cubicBezTo>
                  <a:cubicBezTo>
                    <a:pt x="2355978" y="1113035"/>
                    <a:pt x="2376591" y="1106749"/>
                    <a:pt x="2397306" y="1100831"/>
                  </a:cubicBezTo>
                  <a:cubicBezTo>
                    <a:pt x="2465259" y="1032878"/>
                    <a:pt x="2378056" y="1110232"/>
                    <a:pt x="2557104" y="1047565"/>
                  </a:cubicBezTo>
                  <a:cubicBezTo>
                    <a:pt x="2574988" y="1041305"/>
                    <a:pt x="2584928" y="1021256"/>
                    <a:pt x="2601492" y="1012054"/>
                  </a:cubicBezTo>
                  <a:cubicBezTo>
                    <a:pt x="2612158" y="1006129"/>
                    <a:pt x="2625166" y="1006136"/>
                    <a:pt x="2637003" y="1003177"/>
                  </a:cubicBezTo>
                  <a:cubicBezTo>
                    <a:pt x="2651799" y="994299"/>
                    <a:pt x="2666759" y="985689"/>
                    <a:pt x="2681391" y="976544"/>
                  </a:cubicBezTo>
                  <a:cubicBezTo>
                    <a:pt x="2690439" y="970889"/>
                    <a:pt x="2700479" y="966333"/>
                    <a:pt x="2708024" y="958788"/>
                  </a:cubicBezTo>
                  <a:cubicBezTo>
                    <a:pt x="2718486" y="948326"/>
                    <a:pt x="2725779" y="935115"/>
                    <a:pt x="2734657" y="923278"/>
                  </a:cubicBezTo>
                  <a:cubicBezTo>
                    <a:pt x="2759225" y="751307"/>
                    <a:pt x="2721869" y="1024540"/>
                    <a:pt x="2752413" y="719091"/>
                  </a:cubicBezTo>
                  <a:cubicBezTo>
                    <a:pt x="2754330" y="699917"/>
                    <a:pt x="2775069" y="642243"/>
                    <a:pt x="2779046" y="630314"/>
                  </a:cubicBezTo>
                  <a:cubicBezTo>
                    <a:pt x="2776087" y="568170"/>
                    <a:pt x="2781917" y="504978"/>
                    <a:pt x="2770168" y="443883"/>
                  </a:cubicBezTo>
                  <a:cubicBezTo>
                    <a:pt x="2766590" y="425276"/>
                    <a:pt x="2745802" y="414819"/>
                    <a:pt x="2734657" y="399495"/>
                  </a:cubicBezTo>
                  <a:cubicBezTo>
                    <a:pt x="2722106" y="382237"/>
                    <a:pt x="2710457" y="364325"/>
                    <a:pt x="2699147" y="346229"/>
                  </a:cubicBezTo>
                  <a:cubicBezTo>
                    <a:pt x="2650499" y="268392"/>
                    <a:pt x="2648887" y="269408"/>
                    <a:pt x="2619248" y="195309"/>
                  </a:cubicBezTo>
                  <a:cubicBezTo>
                    <a:pt x="2609858" y="171834"/>
                    <a:pt x="2600157" y="148420"/>
                    <a:pt x="2592615" y="124287"/>
                  </a:cubicBezTo>
                  <a:cubicBezTo>
                    <a:pt x="2585336" y="100996"/>
                    <a:pt x="2580777" y="76940"/>
                    <a:pt x="2574859" y="53266"/>
                  </a:cubicBezTo>
                  <a:cubicBezTo>
                    <a:pt x="2571900" y="41429"/>
                    <a:pt x="2574610" y="26382"/>
                    <a:pt x="2565982" y="17755"/>
                  </a:cubicBezTo>
                  <a:lnTo>
                    <a:pt x="2548226" y="0"/>
                  </a:lnTo>
                  <a:cubicBezTo>
                    <a:pt x="2492001" y="8878"/>
                    <a:pt x="2435116" y="14285"/>
                    <a:pt x="2379550" y="26633"/>
                  </a:cubicBezTo>
                  <a:cubicBezTo>
                    <a:pt x="2305574" y="43072"/>
                    <a:pt x="2318870" y="55435"/>
                    <a:pt x="2255263" y="79899"/>
                  </a:cubicBezTo>
                  <a:cubicBezTo>
                    <a:pt x="2235155" y="87633"/>
                    <a:pt x="2213834" y="91736"/>
                    <a:pt x="2193119" y="97654"/>
                  </a:cubicBezTo>
                  <a:cubicBezTo>
                    <a:pt x="2126866" y="163909"/>
                    <a:pt x="2192930" y="106636"/>
                    <a:pt x="2095465" y="159798"/>
                  </a:cubicBezTo>
                  <a:cubicBezTo>
                    <a:pt x="2034015" y="193316"/>
                    <a:pt x="2086919" y="180758"/>
                    <a:pt x="2024444" y="204186"/>
                  </a:cubicBezTo>
                  <a:cubicBezTo>
                    <a:pt x="1956780" y="229560"/>
                    <a:pt x="2020825" y="188602"/>
                    <a:pt x="1935667" y="239697"/>
                  </a:cubicBezTo>
                  <a:cubicBezTo>
                    <a:pt x="1895173" y="263993"/>
                    <a:pt x="1895033" y="279958"/>
                    <a:pt x="1846890" y="301841"/>
                  </a:cubicBezTo>
                  <a:cubicBezTo>
                    <a:pt x="1833153" y="308085"/>
                    <a:pt x="1817298" y="307759"/>
                    <a:pt x="1802502" y="310718"/>
                  </a:cubicBezTo>
                  <a:cubicBezTo>
                    <a:pt x="1720241" y="365560"/>
                    <a:pt x="1809051" y="312950"/>
                    <a:pt x="1589438" y="337351"/>
                  </a:cubicBezTo>
                  <a:cubicBezTo>
                    <a:pt x="1570837" y="339418"/>
                    <a:pt x="1553927" y="349188"/>
                    <a:pt x="1536172" y="355107"/>
                  </a:cubicBezTo>
                  <a:cubicBezTo>
                    <a:pt x="1471069" y="352148"/>
                    <a:pt x="1405826" y="351426"/>
                    <a:pt x="1340863" y="346229"/>
                  </a:cubicBezTo>
                  <a:cubicBezTo>
                    <a:pt x="1331535" y="345483"/>
                    <a:pt x="1323228" y="339922"/>
                    <a:pt x="1314230" y="337351"/>
                  </a:cubicBezTo>
                  <a:cubicBezTo>
                    <a:pt x="1275039" y="326154"/>
                    <a:pt x="1286154" y="332371"/>
                    <a:pt x="1252086" y="319596"/>
                  </a:cubicBezTo>
                  <a:cubicBezTo>
                    <a:pt x="1237165" y="314001"/>
                    <a:pt x="1222816" y="306880"/>
                    <a:pt x="1207698" y="301841"/>
                  </a:cubicBezTo>
                  <a:cubicBezTo>
                    <a:pt x="1188891" y="295572"/>
                    <a:pt x="1145390" y="287603"/>
                    <a:pt x="1127799" y="284085"/>
                  </a:cubicBezTo>
                  <a:lnTo>
                    <a:pt x="879224" y="292963"/>
                  </a:lnTo>
                  <a:cubicBezTo>
                    <a:pt x="855403" y="294286"/>
                    <a:pt x="830264" y="292757"/>
                    <a:pt x="808203" y="301841"/>
                  </a:cubicBezTo>
                  <a:cubicBezTo>
                    <a:pt x="778605" y="314028"/>
                    <a:pt x="756005" y="339069"/>
                    <a:pt x="728304" y="355107"/>
                  </a:cubicBezTo>
                  <a:cubicBezTo>
                    <a:pt x="699671" y="371684"/>
                    <a:pt x="668720" y="383926"/>
                    <a:pt x="639527" y="399495"/>
                  </a:cubicBezTo>
                  <a:cubicBezTo>
                    <a:pt x="624302" y="407615"/>
                    <a:pt x="611067" y="419492"/>
                    <a:pt x="595139" y="426128"/>
                  </a:cubicBezTo>
                  <a:cubicBezTo>
                    <a:pt x="575253" y="434414"/>
                    <a:pt x="553283" y="436637"/>
                    <a:pt x="532995" y="443883"/>
                  </a:cubicBezTo>
                  <a:cubicBezTo>
                    <a:pt x="511771" y="451463"/>
                    <a:pt x="491368" y="461190"/>
                    <a:pt x="470851" y="470516"/>
                  </a:cubicBezTo>
                  <a:cubicBezTo>
                    <a:pt x="412746" y="496928"/>
                    <a:pt x="451656" y="485483"/>
                    <a:pt x="373197" y="514905"/>
                  </a:cubicBezTo>
                  <a:cubicBezTo>
                    <a:pt x="346911" y="524762"/>
                    <a:pt x="319102" y="530479"/>
                    <a:pt x="293298" y="541538"/>
                  </a:cubicBezTo>
                  <a:cubicBezTo>
                    <a:pt x="277438" y="548335"/>
                    <a:pt x="264343" y="560454"/>
                    <a:pt x="248910" y="568171"/>
                  </a:cubicBezTo>
                  <a:cubicBezTo>
                    <a:pt x="216184" y="584534"/>
                    <a:pt x="192685" y="532660"/>
                    <a:pt x="169011" y="5326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500DE094-68DC-EC0B-B6AB-5F11093C9955}"/>
                </a:ext>
              </a:extLst>
            </p:cNvPr>
            <p:cNvSpPr/>
            <p:nvPr/>
          </p:nvSpPr>
          <p:spPr>
            <a:xfrm>
              <a:off x="4324350" y="209550"/>
              <a:ext cx="2657475" cy="1819275"/>
            </a:xfrm>
            <a:custGeom>
              <a:avLst/>
              <a:gdLst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14500 w 2657475"/>
                <a:gd name="connsiteY18" fmla="*/ 159067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00275 w 2657475"/>
                <a:gd name="connsiteY23" fmla="*/ 147637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37360 w 2657475"/>
                <a:gd name="connsiteY18" fmla="*/ 160591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00275 w 2657475"/>
                <a:gd name="connsiteY23" fmla="*/ 147637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  <a:gd name="connsiteX0" fmla="*/ 28575 w 2657475"/>
                <a:gd name="connsiteY0" fmla="*/ 857250 h 1819275"/>
                <a:gd name="connsiteX1" fmla="*/ 9525 w 2657475"/>
                <a:gd name="connsiteY1" fmla="*/ 1076325 h 1819275"/>
                <a:gd name="connsiteX2" fmla="*/ 0 w 2657475"/>
                <a:gd name="connsiteY2" fmla="*/ 1104900 h 1819275"/>
                <a:gd name="connsiteX3" fmla="*/ 9525 w 2657475"/>
                <a:gd name="connsiteY3" fmla="*/ 1609725 h 1819275"/>
                <a:gd name="connsiteX4" fmla="*/ 19050 w 2657475"/>
                <a:gd name="connsiteY4" fmla="*/ 1647825 h 1819275"/>
                <a:gd name="connsiteX5" fmla="*/ 47625 w 2657475"/>
                <a:gd name="connsiteY5" fmla="*/ 1762125 h 1819275"/>
                <a:gd name="connsiteX6" fmla="*/ 57150 w 2657475"/>
                <a:gd name="connsiteY6" fmla="*/ 1809750 h 1819275"/>
                <a:gd name="connsiteX7" fmla="*/ 95250 w 2657475"/>
                <a:gd name="connsiteY7" fmla="*/ 1819275 h 1819275"/>
                <a:gd name="connsiteX8" fmla="*/ 361950 w 2657475"/>
                <a:gd name="connsiteY8" fmla="*/ 1800225 h 1819275"/>
                <a:gd name="connsiteX9" fmla="*/ 428625 w 2657475"/>
                <a:gd name="connsiteY9" fmla="*/ 1752600 h 1819275"/>
                <a:gd name="connsiteX10" fmla="*/ 466725 w 2657475"/>
                <a:gd name="connsiteY10" fmla="*/ 1733550 h 1819275"/>
                <a:gd name="connsiteX11" fmla="*/ 552450 w 2657475"/>
                <a:gd name="connsiteY11" fmla="*/ 1695450 h 1819275"/>
                <a:gd name="connsiteX12" fmla="*/ 590550 w 2657475"/>
                <a:gd name="connsiteY12" fmla="*/ 1685925 h 1819275"/>
                <a:gd name="connsiteX13" fmla="*/ 657225 w 2657475"/>
                <a:gd name="connsiteY13" fmla="*/ 1666875 h 1819275"/>
                <a:gd name="connsiteX14" fmla="*/ 790575 w 2657475"/>
                <a:gd name="connsiteY14" fmla="*/ 1647825 h 1819275"/>
                <a:gd name="connsiteX15" fmla="*/ 1076325 w 2657475"/>
                <a:gd name="connsiteY15" fmla="*/ 1619250 h 1819275"/>
                <a:gd name="connsiteX16" fmla="*/ 1285875 w 2657475"/>
                <a:gd name="connsiteY16" fmla="*/ 1628775 h 1819275"/>
                <a:gd name="connsiteX17" fmla="*/ 1609725 w 2657475"/>
                <a:gd name="connsiteY17" fmla="*/ 1619250 h 1819275"/>
                <a:gd name="connsiteX18" fmla="*/ 1737360 w 2657475"/>
                <a:gd name="connsiteY18" fmla="*/ 1605915 h 1819275"/>
                <a:gd name="connsiteX19" fmla="*/ 1790700 w 2657475"/>
                <a:gd name="connsiteY19" fmla="*/ 1581150 h 1819275"/>
                <a:gd name="connsiteX20" fmla="*/ 1819275 w 2657475"/>
                <a:gd name="connsiteY20" fmla="*/ 1571625 h 1819275"/>
                <a:gd name="connsiteX21" fmla="*/ 2019300 w 2657475"/>
                <a:gd name="connsiteY21" fmla="*/ 1552575 h 1819275"/>
                <a:gd name="connsiteX22" fmla="*/ 2057400 w 2657475"/>
                <a:gd name="connsiteY22" fmla="*/ 1543050 h 1819275"/>
                <a:gd name="connsiteX23" fmla="*/ 2226945 w 2657475"/>
                <a:gd name="connsiteY23" fmla="*/ 1487805 h 1819275"/>
                <a:gd name="connsiteX24" fmla="*/ 2257425 w 2657475"/>
                <a:gd name="connsiteY24" fmla="*/ 1457325 h 1819275"/>
                <a:gd name="connsiteX25" fmla="*/ 2409825 w 2657475"/>
                <a:gd name="connsiteY25" fmla="*/ 1371600 h 1819275"/>
                <a:gd name="connsiteX26" fmla="*/ 2505075 w 2657475"/>
                <a:gd name="connsiteY26" fmla="*/ 1314450 h 1819275"/>
                <a:gd name="connsiteX27" fmla="*/ 2533650 w 2657475"/>
                <a:gd name="connsiteY27" fmla="*/ 1304925 h 1819275"/>
                <a:gd name="connsiteX28" fmla="*/ 2571750 w 2657475"/>
                <a:gd name="connsiteY28" fmla="*/ 1276350 h 1819275"/>
                <a:gd name="connsiteX29" fmla="*/ 2638425 w 2657475"/>
                <a:gd name="connsiteY29" fmla="*/ 1238250 h 1819275"/>
                <a:gd name="connsiteX30" fmla="*/ 2657475 w 2657475"/>
                <a:gd name="connsiteY30" fmla="*/ 1209675 h 1819275"/>
                <a:gd name="connsiteX31" fmla="*/ 2600325 w 2657475"/>
                <a:gd name="connsiteY31" fmla="*/ 1104900 h 1819275"/>
                <a:gd name="connsiteX32" fmla="*/ 2562225 w 2657475"/>
                <a:gd name="connsiteY32" fmla="*/ 1076325 h 1819275"/>
                <a:gd name="connsiteX33" fmla="*/ 2524125 w 2657475"/>
                <a:gd name="connsiteY33" fmla="*/ 981075 h 1819275"/>
                <a:gd name="connsiteX34" fmla="*/ 2419350 w 2657475"/>
                <a:gd name="connsiteY34" fmla="*/ 809625 h 1819275"/>
                <a:gd name="connsiteX35" fmla="*/ 2400300 w 2657475"/>
                <a:gd name="connsiteY35" fmla="*/ 771525 h 1819275"/>
                <a:gd name="connsiteX36" fmla="*/ 2362200 w 2657475"/>
                <a:gd name="connsiteY36" fmla="*/ 704850 h 1819275"/>
                <a:gd name="connsiteX37" fmla="*/ 2324100 w 2657475"/>
                <a:gd name="connsiteY37" fmla="*/ 628650 h 1819275"/>
                <a:gd name="connsiteX38" fmla="*/ 2200275 w 2657475"/>
                <a:gd name="connsiteY38" fmla="*/ 485775 h 1819275"/>
                <a:gd name="connsiteX39" fmla="*/ 2133600 w 2657475"/>
                <a:gd name="connsiteY39" fmla="*/ 390525 h 1819275"/>
                <a:gd name="connsiteX40" fmla="*/ 2095500 w 2657475"/>
                <a:gd name="connsiteY40" fmla="*/ 333375 h 1819275"/>
                <a:gd name="connsiteX41" fmla="*/ 2009775 w 2657475"/>
                <a:gd name="connsiteY41" fmla="*/ 247650 h 1819275"/>
                <a:gd name="connsiteX42" fmla="*/ 1895475 w 2657475"/>
                <a:gd name="connsiteY42" fmla="*/ 190500 h 1819275"/>
                <a:gd name="connsiteX43" fmla="*/ 1847850 w 2657475"/>
                <a:gd name="connsiteY43" fmla="*/ 161925 h 1819275"/>
                <a:gd name="connsiteX44" fmla="*/ 1771650 w 2657475"/>
                <a:gd name="connsiteY44" fmla="*/ 133350 h 1819275"/>
                <a:gd name="connsiteX45" fmla="*/ 1733550 w 2657475"/>
                <a:gd name="connsiteY45" fmla="*/ 104775 h 1819275"/>
                <a:gd name="connsiteX46" fmla="*/ 1695450 w 2657475"/>
                <a:gd name="connsiteY46" fmla="*/ 95250 h 1819275"/>
                <a:gd name="connsiteX47" fmla="*/ 1638300 w 2657475"/>
                <a:gd name="connsiteY47" fmla="*/ 66675 h 1819275"/>
                <a:gd name="connsiteX48" fmla="*/ 1562100 w 2657475"/>
                <a:gd name="connsiteY48" fmla="*/ 38100 h 1819275"/>
                <a:gd name="connsiteX49" fmla="*/ 1524000 w 2657475"/>
                <a:gd name="connsiteY49" fmla="*/ 28575 h 1819275"/>
                <a:gd name="connsiteX50" fmla="*/ 1476375 w 2657475"/>
                <a:gd name="connsiteY50" fmla="*/ 9525 h 1819275"/>
                <a:gd name="connsiteX51" fmla="*/ 1352550 w 2657475"/>
                <a:gd name="connsiteY51" fmla="*/ 0 h 1819275"/>
                <a:gd name="connsiteX52" fmla="*/ 1162050 w 2657475"/>
                <a:gd name="connsiteY52" fmla="*/ 19050 h 1819275"/>
                <a:gd name="connsiteX53" fmla="*/ 1066800 w 2657475"/>
                <a:gd name="connsiteY53" fmla="*/ 47625 h 1819275"/>
                <a:gd name="connsiteX54" fmla="*/ 1019175 w 2657475"/>
                <a:gd name="connsiteY54" fmla="*/ 57150 h 1819275"/>
                <a:gd name="connsiteX55" fmla="*/ 962025 w 2657475"/>
                <a:gd name="connsiteY55" fmla="*/ 76200 h 1819275"/>
                <a:gd name="connsiteX56" fmla="*/ 866775 w 2657475"/>
                <a:gd name="connsiteY56" fmla="*/ 95250 h 1819275"/>
                <a:gd name="connsiteX57" fmla="*/ 781050 w 2657475"/>
                <a:gd name="connsiteY57" fmla="*/ 123825 h 1819275"/>
                <a:gd name="connsiteX58" fmla="*/ 714375 w 2657475"/>
                <a:gd name="connsiteY58" fmla="*/ 161925 h 1819275"/>
                <a:gd name="connsiteX59" fmla="*/ 619125 w 2657475"/>
                <a:gd name="connsiteY59" fmla="*/ 209550 h 1819275"/>
                <a:gd name="connsiteX60" fmla="*/ 533400 w 2657475"/>
                <a:gd name="connsiteY60" fmla="*/ 247650 h 1819275"/>
                <a:gd name="connsiteX61" fmla="*/ 419100 w 2657475"/>
                <a:gd name="connsiteY61" fmla="*/ 381000 h 1819275"/>
                <a:gd name="connsiteX62" fmla="*/ 381000 w 2657475"/>
                <a:gd name="connsiteY62" fmla="*/ 419100 h 1819275"/>
                <a:gd name="connsiteX63" fmla="*/ 314325 w 2657475"/>
                <a:gd name="connsiteY63" fmla="*/ 476250 h 1819275"/>
                <a:gd name="connsiteX64" fmla="*/ 285750 w 2657475"/>
                <a:gd name="connsiteY64" fmla="*/ 514350 h 1819275"/>
                <a:gd name="connsiteX65" fmla="*/ 209550 w 2657475"/>
                <a:gd name="connsiteY65" fmla="*/ 590550 h 1819275"/>
                <a:gd name="connsiteX66" fmla="*/ 180975 w 2657475"/>
                <a:gd name="connsiteY66" fmla="*/ 619125 h 1819275"/>
                <a:gd name="connsiteX67" fmla="*/ 114300 w 2657475"/>
                <a:gd name="connsiteY67" fmla="*/ 695325 h 1819275"/>
                <a:gd name="connsiteX68" fmla="*/ 76200 w 2657475"/>
                <a:gd name="connsiteY68" fmla="*/ 790575 h 1819275"/>
                <a:gd name="connsiteX69" fmla="*/ 28575 w 2657475"/>
                <a:gd name="connsiteY69" fmla="*/ 857250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2657475" h="1819275">
                  <a:moveTo>
                    <a:pt x="28575" y="857250"/>
                  </a:moveTo>
                  <a:cubicBezTo>
                    <a:pt x="17463" y="904875"/>
                    <a:pt x="28793" y="999252"/>
                    <a:pt x="9525" y="1076325"/>
                  </a:cubicBezTo>
                  <a:cubicBezTo>
                    <a:pt x="7090" y="1086065"/>
                    <a:pt x="3175" y="1095375"/>
                    <a:pt x="0" y="1104900"/>
                  </a:cubicBezTo>
                  <a:cubicBezTo>
                    <a:pt x="3175" y="1273175"/>
                    <a:pt x="3623" y="1441524"/>
                    <a:pt x="9525" y="1609725"/>
                  </a:cubicBezTo>
                  <a:cubicBezTo>
                    <a:pt x="9984" y="1622808"/>
                    <a:pt x="16708" y="1634945"/>
                    <a:pt x="19050" y="1647825"/>
                  </a:cubicBezTo>
                  <a:cubicBezTo>
                    <a:pt x="53093" y="1835061"/>
                    <a:pt x="3406" y="1614729"/>
                    <a:pt x="47625" y="1762125"/>
                  </a:cubicBezTo>
                  <a:cubicBezTo>
                    <a:pt x="52277" y="1777632"/>
                    <a:pt x="46786" y="1797313"/>
                    <a:pt x="57150" y="1809750"/>
                  </a:cubicBezTo>
                  <a:cubicBezTo>
                    <a:pt x="65531" y="1819807"/>
                    <a:pt x="82550" y="1816100"/>
                    <a:pt x="95250" y="1819275"/>
                  </a:cubicBezTo>
                  <a:cubicBezTo>
                    <a:pt x="184150" y="1812925"/>
                    <a:pt x="274554" y="1817704"/>
                    <a:pt x="361950" y="1800225"/>
                  </a:cubicBezTo>
                  <a:cubicBezTo>
                    <a:pt x="388732" y="1794869"/>
                    <a:pt x="405583" y="1767263"/>
                    <a:pt x="428625" y="1752600"/>
                  </a:cubicBezTo>
                  <a:cubicBezTo>
                    <a:pt x="440604" y="1744977"/>
                    <a:pt x="454397" y="1740595"/>
                    <a:pt x="466725" y="1733550"/>
                  </a:cubicBezTo>
                  <a:cubicBezTo>
                    <a:pt x="523135" y="1701316"/>
                    <a:pt x="464921" y="1721709"/>
                    <a:pt x="552450" y="1695450"/>
                  </a:cubicBezTo>
                  <a:cubicBezTo>
                    <a:pt x="564989" y="1691688"/>
                    <a:pt x="577920" y="1689369"/>
                    <a:pt x="590550" y="1685925"/>
                  </a:cubicBezTo>
                  <a:cubicBezTo>
                    <a:pt x="612850" y="1679843"/>
                    <a:pt x="634519" y="1671200"/>
                    <a:pt x="657225" y="1666875"/>
                  </a:cubicBezTo>
                  <a:cubicBezTo>
                    <a:pt x="701333" y="1658473"/>
                    <a:pt x="790575" y="1647825"/>
                    <a:pt x="790575" y="1647825"/>
                  </a:cubicBezTo>
                  <a:cubicBezTo>
                    <a:pt x="899103" y="1593561"/>
                    <a:pt x="834628" y="1619250"/>
                    <a:pt x="1076325" y="1619250"/>
                  </a:cubicBezTo>
                  <a:cubicBezTo>
                    <a:pt x="1146247" y="1619250"/>
                    <a:pt x="1216025" y="1625600"/>
                    <a:pt x="1285875" y="1628775"/>
                  </a:cubicBezTo>
                  <a:lnTo>
                    <a:pt x="1609725" y="1619250"/>
                  </a:lnTo>
                  <a:cubicBezTo>
                    <a:pt x="1767004" y="1611578"/>
                    <a:pt x="1630766" y="1632563"/>
                    <a:pt x="1737360" y="1605915"/>
                  </a:cubicBezTo>
                  <a:cubicBezTo>
                    <a:pt x="1762193" y="1599707"/>
                    <a:pt x="1765300" y="1584325"/>
                    <a:pt x="1790700" y="1581150"/>
                  </a:cubicBezTo>
                  <a:cubicBezTo>
                    <a:pt x="1800225" y="1577975"/>
                    <a:pt x="1809430" y="1573594"/>
                    <a:pt x="1819275" y="1571625"/>
                  </a:cubicBezTo>
                  <a:cubicBezTo>
                    <a:pt x="1880825" y="1559315"/>
                    <a:pt x="1961295" y="1556718"/>
                    <a:pt x="2019300" y="1552575"/>
                  </a:cubicBezTo>
                  <a:cubicBezTo>
                    <a:pt x="2032000" y="1549400"/>
                    <a:pt x="2022793" y="1553845"/>
                    <a:pt x="2057400" y="1543050"/>
                  </a:cubicBezTo>
                  <a:cubicBezTo>
                    <a:pt x="2092007" y="1532255"/>
                    <a:pt x="2044833" y="1557848"/>
                    <a:pt x="2226945" y="1487805"/>
                  </a:cubicBezTo>
                  <a:cubicBezTo>
                    <a:pt x="2245687" y="1480597"/>
                    <a:pt x="2226945" y="1476692"/>
                    <a:pt x="2257425" y="1457325"/>
                  </a:cubicBezTo>
                  <a:cubicBezTo>
                    <a:pt x="2287905" y="1437958"/>
                    <a:pt x="2314287" y="1395485"/>
                    <a:pt x="2409825" y="1371600"/>
                  </a:cubicBezTo>
                  <a:cubicBezTo>
                    <a:pt x="2450453" y="1344515"/>
                    <a:pt x="2464070" y="1332023"/>
                    <a:pt x="2505075" y="1314450"/>
                  </a:cubicBezTo>
                  <a:cubicBezTo>
                    <a:pt x="2514303" y="1310495"/>
                    <a:pt x="2524125" y="1308100"/>
                    <a:pt x="2533650" y="1304925"/>
                  </a:cubicBezTo>
                  <a:cubicBezTo>
                    <a:pt x="2546350" y="1295400"/>
                    <a:pt x="2557967" y="1284226"/>
                    <a:pt x="2571750" y="1276350"/>
                  </a:cubicBezTo>
                  <a:cubicBezTo>
                    <a:pt x="2622608" y="1247289"/>
                    <a:pt x="2580874" y="1295801"/>
                    <a:pt x="2638425" y="1238250"/>
                  </a:cubicBezTo>
                  <a:cubicBezTo>
                    <a:pt x="2646520" y="1230155"/>
                    <a:pt x="2651125" y="1219200"/>
                    <a:pt x="2657475" y="1209675"/>
                  </a:cubicBezTo>
                  <a:cubicBezTo>
                    <a:pt x="2638425" y="1174750"/>
                    <a:pt x="2623448" y="1137272"/>
                    <a:pt x="2600325" y="1104900"/>
                  </a:cubicBezTo>
                  <a:cubicBezTo>
                    <a:pt x="2591098" y="1091982"/>
                    <a:pt x="2570545" y="1089845"/>
                    <a:pt x="2562225" y="1076325"/>
                  </a:cubicBezTo>
                  <a:cubicBezTo>
                    <a:pt x="2544303" y="1047202"/>
                    <a:pt x="2539418" y="1011661"/>
                    <a:pt x="2524125" y="981075"/>
                  </a:cubicBezTo>
                  <a:cubicBezTo>
                    <a:pt x="2452683" y="838191"/>
                    <a:pt x="2478403" y="908047"/>
                    <a:pt x="2419350" y="809625"/>
                  </a:cubicBezTo>
                  <a:cubicBezTo>
                    <a:pt x="2412045" y="797449"/>
                    <a:pt x="2407099" y="783990"/>
                    <a:pt x="2400300" y="771525"/>
                  </a:cubicBezTo>
                  <a:cubicBezTo>
                    <a:pt x="2388043" y="749053"/>
                    <a:pt x="2374246" y="727436"/>
                    <a:pt x="2362200" y="704850"/>
                  </a:cubicBezTo>
                  <a:cubicBezTo>
                    <a:pt x="2348836" y="679793"/>
                    <a:pt x="2344180" y="648730"/>
                    <a:pt x="2324100" y="628650"/>
                  </a:cubicBezTo>
                  <a:cubicBezTo>
                    <a:pt x="2283026" y="587576"/>
                    <a:pt x="2221050" y="527324"/>
                    <a:pt x="2200275" y="485775"/>
                  </a:cubicBezTo>
                  <a:cubicBezTo>
                    <a:pt x="2170135" y="425495"/>
                    <a:pt x="2190315" y="458583"/>
                    <a:pt x="2133600" y="390525"/>
                  </a:cubicBezTo>
                  <a:cubicBezTo>
                    <a:pt x="2117770" y="343035"/>
                    <a:pt x="2133919" y="377282"/>
                    <a:pt x="2095500" y="333375"/>
                  </a:cubicBezTo>
                  <a:cubicBezTo>
                    <a:pt x="2059132" y="291811"/>
                    <a:pt x="2058843" y="276514"/>
                    <a:pt x="2009775" y="247650"/>
                  </a:cubicBezTo>
                  <a:cubicBezTo>
                    <a:pt x="1973059" y="226052"/>
                    <a:pt x="1932002" y="212416"/>
                    <a:pt x="1895475" y="190500"/>
                  </a:cubicBezTo>
                  <a:cubicBezTo>
                    <a:pt x="1879600" y="180975"/>
                    <a:pt x="1864409" y="170204"/>
                    <a:pt x="1847850" y="161925"/>
                  </a:cubicBezTo>
                  <a:cubicBezTo>
                    <a:pt x="1762301" y="119151"/>
                    <a:pt x="1897997" y="203543"/>
                    <a:pt x="1771650" y="133350"/>
                  </a:cubicBezTo>
                  <a:cubicBezTo>
                    <a:pt x="1757773" y="125640"/>
                    <a:pt x="1747749" y="111875"/>
                    <a:pt x="1733550" y="104775"/>
                  </a:cubicBezTo>
                  <a:cubicBezTo>
                    <a:pt x="1721841" y="98921"/>
                    <a:pt x="1707605" y="100112"/>
                    <a:pt x="1695450" y="95250"/>
                  </a:cubicBezTo>
                  <a:cubicBezTo>
                    <a:pt x="1675675" y="87340"/>
                    <a:pt x="1657689" y="75488"/>
                    <a:pt x="1638300" y="66675"/>
                  </a:cubicBezTo>
                  <a:cubicBezTo>
                    <a:pt x="1621267" y="58933"/>
                    <a:pt x="1583457" y="44202"/>
                    <a:pt x="1562100" y="38100"/>
                  </a:cubicBezTo>
                  <a:cubicBezTo>
                    <a:pt x="1549513" y="34504"/>
                    <a:pt x="1536419" y="32715"/>
                    <a:pt x="1524000" y="28575"/>
                  </a:cubicBezTo>
                  <a:cubicBezTo>
                    <a:pt x="1507780" y="23168"/>
                    <a:pt x="1493240" y="12336"/>
                    <a:pt x="1476375" y="9525"/>
                  </a:cubicBezTo>
                  <a:cubicBezTo>
                    <a:pt x="1435541" y="2719"/>
                    <a:pt x="1393825" y="3175"/>
                    <a:pt x="1352550" y="0"/>
                  </a:cubicBezTo>
                  <a:cubicBezTo>
                    <a:pt x="1289050" y="6350"/>
                    <a:pt x="1225374" y="11135"/>
                    <a:pt x="1162050" y="19050"/>
                  </a:cubicBezTo>
                  <a:cubicBezTo>
                    <a:pt x="1134585" y="22483"/>
                    <a:pt x="1090174" y="41250"/>
                    <a:pt x="1066800" y="47625"/>
                  </a:cubicBezTo>
                  <a:cubicBezTo>
                    <a:pt x="1051181" y="51885"/>
                    <a:pt x="1034794" y="52890"/>
                    <a:pt x="1019175" y="57150"/>
                  </a:cubicBezTo>
                  <a:cubicBezTo>
                    <a:pt x="999802" y="62434"/>
                    <a:pt x="981506" y="71330"/>
                    <a:pt x="962025" y="76200"/>
                  </a:cubicBezTo>
                  <a:cubicBezTo>
                    <a:pt x="930613" y="84053"/>
                    <a:pt x="898088" y="87010"/>
                    <a:pt x="866775" y="95250"/>
                  </a:cubicBezTo>
                  <a:cubicBezTo>
                    <a:pt x="837646" y="102916"/>
                    <a:pt x="809625" y="114300"/>
                    <a:pt x="781050" y="123825"/>
                  </a:cubicBezTo>
                  <a:cubicBezTo>
                    <a:pt x="704254" y="181422"/>
                    <a:pt x="777404" y="132835"/>
                    <a:pt x="714375" y="161925"/>
                  </a:cubicBezTo>
                  <a:cubicBezTo>
                    <a:pt x="682145" y="176801"/>
                    <a:pt x="652084" y="196367"/>
                    <a:pt x="619125" y="209550"/>
                  </a:cubicBezTo>
                  <a:cubicBezTo>
                    <a:pt x="558317" y="233873"/>
                    <a:pt x="586793" y="220954"/>
                    <a:pt x="533400" y="247650"/>
                  </a:cubicBezTo>
                  <a:cubicBezTo>
                    <a:pt x="475375" y="334688"/>
                    <a:pt x="511489" y="288611"/>
                    <a:pt x="419100" y="381000"/>
                  </a:cubicBezTo>
                  <a:cubicBezTo>
                    <a:pt x="406400" y="393700"/>
                    <a:pt x="395944" y="409137"/>
                    <a:pt x="381000" y="419100"/>
                  </a:cubicBezTo>
                  <a:cubicBezTo>
                    <a:pt x="346314" y="442224"/>
                    <a:pt x="346661" y="439294"/>
                    <a:pt x="314325" y="476250"/>
                  </a:cubicBezTo>
                  <a:cubicBezTo>
                    <a:pt x="303871" y="488197"/>
                    <a:pt x="296477" y="502648"/>
                    <a:pt x="285750" y="514350"/>
                  </a:cubicBezTo>
                  <a:cubicBezTo>
                    <a:pt x="261477" y="540829"/>
                    <a:pt x="234950" y="565150"/>
                    <a:pt x="209550" y="590550"/>
                  </a:cubicBezTo>
                  <a:cubicBezTo>
                    <a:pt x="200025" y="600075"/>
                    <a:pt x="189057" y="608349"/>
                    <a:pt x="180975" y="619125"/>
                  </a:cubicBezTo>
                  <a:cubicBezTo>
                    <a:pt x="141624" y="671593"/>
                    <a:pt x="163625" y="646000"/>
                    <a:pt x="114300" y="695325"/>
                  </a:cubicBezTo>
                  <a:cubicBezTo>
                    <a:pt x="103842" y="737158"/>
                    <a:pt x="103744" y="749260"/>
                    <a:pt x="76200" y="790575"/>
                  </a:cubicBezTo>
                  <a:cubicBezTo>
                    <a:pt x="40890" y="843540"/>
                    <a:pt x="39687" y="809625"/>
                    <a:pt x="28575" y="8572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779316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Kleinkind, Person, Zubehör, Spektakel enthält.&#10;&#10;Automatisch generierte Beschreibung">
            <a:extLst>
              <a:ext uri="{FF2B5EF4-FFF2-40B4-BE49-F238E27FC236}">
                <a16:creationId xmlns:a16="http://schemas.microsoft.com/office/drawing/2014/main" id="{FA1E3E4B-38EE-ECE4-ABD1-D633E2199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0" y="0"/>
            <a:ext cx="454273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3FF201F7-58ED-923E-F675-BDDC20112E6E}"/>
              </a:ext>
            </a:extLst>
          </p:cNvPr>
          <p:cNvGrpSpPr/>
          <p:nvPr/>
        </p:nvGrpSpPr>
        <p:grpSpPr>
          <a:xfrm>
            <a:off x="4212619" y="1411908"/>
            <a:ext cx="3289012" cy="4376407"/>
            <a:chOff x="4212619" y="1411908"/>
            <a:chExt cx="3289012" cy="4376407"/>
          </a:xfrm>
          <a:blipFill>
            <a:blip r:embed="rId3"/>
            <a:stretch>
              <a:fillRect/>
            </a:stretch>
          </a:blipFill>
        </p:grpSpPr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3826251C-5AEF-51CA-B600-DD7635AD3831}"/>
                </a:ext>
              </a:extLst>
            </p:cNvPr>
            <p:cNvSpPr/>
            <p:nvPr/>
          </p:nvSpPr>
          <p:spPr>
            <a:xfrm>
              <a:off x="4598633" y="3843671"/>
              <a:ext cx="2902998" cy="1944644"/>
            </a:xfrm>
            <a:custGeom>
              <a:avLst/>
              <a:gdLst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86757 w 2902998"/>
                <a:gd name="connsiteY59" fmla="*/ 639552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64168 w 2902998"/>
                <a:gd name="connsiteY60" fmla="*/ 71560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48070 w 2902998"/>
                <a:gd name="connsiteY18" fmla="*/ 1749261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567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02998" h="1944644">
                  <a:moveTo>
                    <a:pt x="0" y="160158"/>
                  </a:moveTo>
                  <a:cubicBezTo>
                    <a:pt x="5918" y="180873"/>
                    <a:pt x="12272" y="201468"/>
                    <a:pt x="17755" y="222302"/>
                  </a:cubicBezTo>
                  <a:cubicBezTo>
                    <a:pt x="27070" y="257700"/>
                    <a:pt x="32813" y="294109"/>
                    <a:pt x="44388" y="328834"/>
                  </a:cubicBezTo>
                  <a:cubicBezTo>
                    <a:pt x="56553" y="365330"/>
                    <a:pt x="88777" y="435366"/>
                    <a:pt x="88777" y="435366"/>
                  </a:cubicBezTo>
                  <a:cubicBezTo>
                    <a:pt x="91736" y="461999"/>
                    <a:pt x="93864" y="488737"/>
                    <a:pt x="97654" y="515265"/>
                  </a:cubicBezTo>
                  <a:cubicBezTo>
                    <a:pt x="102745" y="550904"/>
                    <a:pt x="111435" y="586017"/>
                    <a:pt x="115410" y="621797"/>
                  </a:cubicBezTo>
                  <a:cubicBezTo>
                    <a:pt x="122332" y="684097"/>
                    <a:pt x="130779" y="781151"/>
                    <a:pt x="150920" y="834861"/>
                  </a:cubicBezTo>
                  <a:cubicBezTo>
                    <a:pt x="159798" y="858535"/>
                    <a:pt x="169558" y="881896"/>
                    <a:pt x="177553" y="905882"/>
                  </a:cubicBezTo>
                  <a:cubicBezTo>
                    <a:pt x="194389" y="956390"/>
                    <a:pt x="201293" y="994953"/>
                    <a:pt x="213064" y="1047925"/>
                  </a:cubicBezTo>
                  <a:cubicBezTo>
                    <a:pt x="216023" y="1080476"/>
                    <a:pt x="217714" y="1113168"/>
                    <a:pt x="221942" y="1145579"/>
                  </a:cubicBezTo>
                  <a:cubicBezTo>
                    <a:pt x="228588" y="1196535"/>
                    <a:pt x="241214" y="1271173"/>
                    <a:pt x="257452" y="1323133"/>
                  </a:cubicBezTo>
                  <a:cubicBezTo>
                    <a:pt x="264993" y="1347266"/>
                    <a:pt x="276543" y="1370021"/>
                    <a:pt x="284085" y="1394154"/>
                  </a:cubicBezTo>
                  <a:cubicBezTo>
                    <a:pt x="313106" y="1487020"/>
                    <a:pt x="287946" y="1438350"/>
                    <a:pt x="319596" y="1509564"/>
                  </a:cubicBezTo>
                  <a:cubicBezTo>
                    <a:pt x="324971" y="1521658"/>
                    <a:pt x="328636" y="1535115"/>
                    <a:pt x="337351" y="1545075"/>
                  </a:cubicBezTo>
                  <a:cubicBezTo>
                    <a:pt x="349829" y="1559335"/>
                    <a:pt x="366581" y="1569216"/>
                    <a:pt x="381740" y="1580585"/>
                  </a:cubicBezTo>
                  <a:cubicBezTo>
                    <a:pt x="403612" y="1596989"/>
                    <a:pt x="454142" y="1625664"/>
                    <a:pt x="470517" y="1633851"/>
                  </a:cubicBezTo>
                  <a:cubicBezTo>
                    <a:pt x="484770" y="1640978"/>
                    <a:pt x="500541" y="1636811"/>
                    <a:pt x="514905" y="1651607"/>
                  </a:cubicBezTo>
                  <a:cubicBezTo>
                    <a:pt x="529270" y="1666403"/>
                    <a:pt x="539272" y="1700955"/>
                    <a:pt x="556704" y="1722628"/>
                  </a:cubicBezTo>
                  <a:cubicBezTo>
                    <a:pt x="574136" y="1744301"/>
                    <a:pt x="589471" y="1765370"/>
                    <a:pt x="619495" y="1781646"/>
                  </a:cubicBezTo>
                  <a:cubicBezTo>
                    <a:pt x="649519" y="1797922"/>
                    <a:pt x="706931" y="1809404"/>
                    <a:pt x="736847" y="1820282"/>
                  </a:cubicBezTo>
                  <a:cubicBezTo>
                    <a:pt x="766763" y="1831160"/>
                    <a:pt x="778065" y="1838545"/>
                    <a:pt x="798990" y="1846915"/>
                  </a:cubicBezTo>
                  <a:cubicBezTo>
                    <a:pt x="822465" y="1856305"/>
                    <a:pt x="847392" y="1857260"/>
                    <a:pt x="870012" y="1873548"/>
                  </a:cubicBezTo>
                  <a:cubicBezTo>
                    <a:pt x="892632" y="1889836"/>
                    <a:pt x="934708" y="1944644"/>
                    <a:pt x="934708" y="1944644"/>
                  </a:cubicBezTo>
                  <a:cubicBezTo>
                    <a:pt x="999811" y="1935766"/>
                    <a:pt x="1080542" y="1882439"/>
                    <a:pt x="1118586" y="1864671"/>
                  </a:cubicBezTo>
                  <a:cubicBezTo>
                    <a:pt x="1156630" y="1846903"/>
                    <a:pt x="1146954" y="1844446"/>
                    <a:pt x="1162975" y="1838038"/>
                  </a:cubicBezTo>
                  <a:cubicBezTo>
                    <a:pt x="1176985" y="1832434"/>
                    <a:pt x="1192910" y="1833496"/>
                    <a:pt x="1207363" y="1829160"/>
                  </a:cubicBezTo>
                  <a:cubicBezTo>
                    <a:pt x="1222627" y="1824581"/>
                    <a:pt x="1236775" y="1816851"/>
                    <a:pt x="1251751" y="1811405"/>
                  </a:cubicBezTo>
                  <a:cubicBezTo>
                    <a:pt x="1269340" y="1805009"/>
                    <a:pt x="1288277" y="1802019"/>
                    <a:pt x="1305017" y="1793649"/>
                  </a:cubicBezTo>
                  <a:cubicBezTo>
                    <a:pt x="1324104" y="1784106"/>
                    <a:pt x="1340966" y="1770608"/>
                    <a:pt x="1358284" y="1758139"/>
                  </a:cubicBezTo>
                  <a:cubicBezTo>
                    <a:pt x="1414962" y="1717331"/>
                    <a:pt x="1474399" y="1679841"/>
                    <a:pt x="1526959" y="1633851"/>
                  </a:cubicBezTo>
                  <a:cubicBezTo>
                    <a:pt x="1550633" y="1613137"/>
                    <a:pt x="1574792" y="1592964"/>
                    <a:pt x="1597981" y="1571708"/>
                  </a:cubicBezTo>
                  <a:cubicBezTo>
                    <a:pt x="1610321" y="1560397"/>
                    <a:pt x="1619777" y="1545797"/>
                    <a:pt x="1633491" y="1536197"/>
                  </a:cubicBezTo>
                  <a:cubicBezTo>
                    <a:pt x="1649754" y="1524813"/>
                    <a:pt x="1670240" y="1520575"/>
                    <a:pt x="1686757" y="1509564"/>
                  </a:cubicBezTo>
                  <a:cubicBezTo>
                    <a:pt x="1740037" y="1474044"/>
                    <a:pt x="1728801" y="1467302"/>
                    <a:pt x="1775534" y="1438543"/>
                  </a:cubicBezTo>
                  <a:cubicBezTo>
                    <a:pt x="1846712" y="1394741"/>
                    <a:pt x="1913500" y="1371015"/>
                    <a:pt x="1979720" y="1314255"/>
                  </a:cubicBezTo>
                  <a:cubicBezTo>
                    <a:pt x="2135220" y="1180970"/>
                    <a:pt x="1943797" y="1350179"/>
                    <a:pt x="2104008" y="1189968"/>
                  </a:cubicBezTo>
                  <a:cubicBezTo>
                    <a:pt x="2114470" y="1179506"/>
                    <a:pt x="2128570" y="1173288"/>
                    <a:pt x="2139518" y="1163335"/>
                  </a:cubicBezTo>
                  <a:cubicBezTo>
                    <a:pt x="2161194" y="1143629"/>
                    <a:pt x="2178442" y="1119052"/>
                    <a:pt x="2201662" y="1101191"/>
                  </a:cubicBezTo>
                  <a:cubicBezTo>
                    <a:pt x="2217396" y="1089088"/>
                    <a:pt x="2238411" y="1085569"/>
                    <a:pt x="2254928" y="1074558"/>
                  </a:cubicBezTo>
                  <a:cubicBezTo>
                    <a:pt x="2280784" y="1057320"/>
                    <a:pt x="2342587" y="999551"/>
                    <a:pt x="2361460" y="976904"/>
                  </a:cubicBezTo>
                  <a:cubicBezTo>
                    <a:pt x="2375121" y="960511"/>
                    <a:pt x="2383640" y="940301"/>
                    <a:pt x="2396971" y="923638"/>
                  </a:cubicBezTo>
                  <a:cubicBezTo>
                    <a:pt x="2407428" y="910566"/>
                    <a:pt x="2422025" y="901199"/>
                    <a:pt x="2432482" y="888127"/>
                  </a:cubicBezTo>
                  <a:cubicBezTo>
                    <a:pt x="2457626" y="856697"/>
                    <a:pt x="2475042" y="818934"/>
                    <a:pt x="2503503" y="790473"/>
                  </a:cubicBezTo>
                  <a:cubicBezTo>
                    <a:pt x="2554694" y="739282"/>
                    <a:pt x="2554767" y="742385"/>
                    <a:pt x="2610035" y="648430"/>
                  </a:cubicBezTo>
                  <a:cubicBezTo>
                    <a:pt x="2639627" y="598123"/>
                    <a:pt x="2672711" y="549713"/>
                    <a:pt x="2698812" y="497510"/>
                  </a:cubicBezTo>
                  <a:cubicBezTo>
                    <a:pt x="2713608" y="467918"/>
                    <a:pt x="2725665" y="436789"/>
                    <a:pt x="2743200" y="408733"/>
                  </a:cubicBezTo>
                  <a:cubicBezTo>
                    <a:pt x="2757996" y="385059"/>
                    <a:pt x="2772492" y="361195"/>
                    <a:pt x="2787588" y="337712"/>
                  </a:cubicBezTo>
                  <a:cubicBezTo>
                    <a:pt x="2803424" y="313079"/>
                    <a:pt x="2835770" y="267982"/>
                    <a:pt x="2849732" y="240057"/>
                  </a:cubicBezTo>
                  <a:cubicBezTo>
                    <a:pt x="2865723" y="208076"/>
                    <a:pt x="2880840" y="175602"/>
                    <a:pt x="2894120" y="142403"/>
                  </a:cubicBezTo>
                  <a:cubicBezTo>
                    <a:pt x="2898651" y="131074"/>
                    <a:pt x="2900039" y="118729"/>
                    <a:pt x="2902998" y="106892"/>
                  </a:cubicBezTo>
                  <a:cubicBezTo>
                    <a:pt x="2894120" y="77300"/>
                    <a:pt x="2894902" y="42831"/>
                    <a:pt x="2876365" y="18115"/>
                  </a:cubicBezTo>
                  <a:cubicBezTo>
                    <a:pt x="2865136" y="3142"/>
                    <a:pt x="2841795" y="1210"/>
                    <a:pt x="2823099" y="360"/>
                  </a:cubicBezTo>
                  <a:cubicBezTo>
                    <a:pt x="2775708" y="-1794"/>
                    <a:pt x="2728404" y="6279"/>
                    <a:pt x="2681056" y="9238"/>
                  </a:cubicBezTo>
                  <a:cubicBezTo>
                    <a:pt x="2642586" y="29952"/>
                    <a:pt x="2602770" y="48339"/>
                    <a:pt x="2565647" y="71381"/>
                  </a:cubicBezTo>
                  <a:cubicBezTo>
                    <a:pt x="2474978" y="127658"/>
                    <a:pt x="2380695" y="220822"/>
                    <a:pt x="2317072" y="257812"/>
                  </a:cubicBezTo>
                  <a:cubicBezTo>
                    <a:pt x="2253449" y="294802"/>
                    <a:pt x="2225335" y="274088"/>
                    <a:pt x="2183906" y="293323"/>
                  </a:cubicBezTo>
                  <a:cubicBezTo>
                    <a:pt x="2142477" y="312558"/>
                    <a:pt x="2101048" y="355468"/>
                    <a:pt x="2068497" y="373223"/>
                  </a:cubicBezTo>
                  <a:cubicBezTo>
                    <a:pt x="2035946" y="390978"/>
                    <a:pt x="2025588" y="383580"/>
                    <a:pt x="1988598" y="399855"/>
                  </a:cubicBezTo>
                  <a:cubicBezTo>
                    <a:pt x="1951608" y="416130"/>
                    <a:pt x="1902781" y="439804"/>
                    <a:pt x="1846556" y="470876"/>
                  </a:cubicBezTo>
                  <a:cubicBezTo>
                    <a:pt x="1790331" y="501948"/>
                    <a:pt x="1714977" y="545498"/>
                    <a:pt x="1651246" y="586286"/>
                  </a:cubicBezTo>
                  <a:cubicBezTo>
                    <a:pt x="1587515" y="627074"/>
                    <a:pt x="1557354" y="684544"/>
                    <a:pt x="1464168" y="715604"/>
                  </a:cubicBezTo>
                  <a:cubicBezTo>
                    <a:pt x="1396106" y="712645"/>
                    <a:pt x="1309349" y="735086"/>
                    <a:pt x="1269507" y="737207"/>
                  </a:cubicBezTo>
                  <a:cubicBezTo>
                    <a:pt x="1229665" y="739328"/>
                    <a:pt x="1239757" y="731989"/>
                    <a:pt x="1225118" y="728329"/>
                  </a:cubicBezTo>
                  <a:cubicBezTo>
                    <a:pt x="1194518" y="720679"/>
                    <a:pt x="1133279" y="690722"/>
                    <a:pt x="1118586" y="683941"/>
                  </a:cubicBezTo>
                  <a:cubicBezTo>
                    <a:pt x="1106570" y="678395"/>
                    <a:pt x="1095240" y="671398"/>
                    <a:pt x="1083076" y="666185"/>
                  </a:cubicBezTo>
                  <a:cubicBezTo>
                    <a:pt x="1053781" y="653630"/>
                    <a:pt x="1023137" y="644246"/>
                    <a:pt x="994299" y="630675"/>
                  </a:cubicBezTo>
                  <a:cubicBezTo>
                    <a:pt x="898570" y="585627"/>
                    <a:pt x="961427" y="608960"/>
                    <a:pt x="878889" y="541898"/>
                  </a:cubicBezTo>
                  <a:cubicBezTo>
                    <a:pt x="850854" y="519120"/>
                    <a:pt x="811786" y="508651"/>
                    <a:pt x="790113" y="479754"/>
                  </a:cubicBezTo>
                  <a:cubicBezTo>
                    <a:pt x="781235" y="467917"/>
                    <a:pt x="777414" y="449220"/>
                    <a:pt x="763480" y="444244"/>
                  </a:cubicBezTo>
                  <a:cubicBezTo>
                    <a:pt x="732698" y="433251"/>
                    <a:pt x="698377" y="438325"/>
                    <a:pt x="665825" y="435366"/>
                  </a:cubicBezTo>
                  <a:cubicBezTo>
                    <a:pt x="637537" y="428294"/>
                    <a:pt x="615243" y="422121"/>
                    <a:pt x="585926" y="417611"/>
                  </a:cubicBezTo>
                  <a:cubicBezTo>
                    <a:pt x="562345" y="413983"/>
                    <a:pt x="538579" y="411692"/>
                    <a:pt x="514905" y="408733"/>
                  </a:cubicBezTo>
                  <a:cubicBezTo>
                    <a:pt x="491231" y="399855"/>
                    <a:pt x="467870" y="390095"/>
                    <a:pt x="443884" y="382100"/>
                  </a:cubicBezTo>
                  <a:cubicBezTo>
                    <a:pt x="432309" y="378242"/>
                    <a:pt x="419702" y="377753"/>
                    <a:pt x="408373" y="373222"/>
                  </a:cubicBezTo>
                  <a:cubicBezTo>
                    <a:pt x="309281" y="333585"/>
                    <a:pt x="401642" y="354344"/>
                    <a:pt x="301841" y="337712"/>
                  </a:cubicBezTo>
                  <a:cubicBezTo>
                    <a:pt x="241805" y="307693"/>
                    <a:pt x="287611" y="327870"/>
                    <a:pt x="204186" y="302201"/>
                  </a:cubicBezTo>
                  <a:cubicBezTo>
                    <a:pt x="186298" y="296697"/>
                    <a:pt x="169272" y="288116"/>
                    <a:pt x="150920" y="284446"/>
                  </a:cubicBezTo>
                  <a:cubicBezTo>
                    <a:pt x="144612" y="283184"/>
                    <a:pt x="47415" y="275596"/>
                    <a:pt x="26633" y="266690"/>
                  </a:cubicBezTo>
                  <a:cubicBezTo>
                    <a:pt x="18940" y="263393"/>
                    <a:pt x="14796" y="254853"/>
                    <a:pt x="8878" y="24893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AD4A5C76-BB1D-D85C-04BF-15FC3ED29248}"/>
                </a:ext>
              </a:extLst>
            </p:cNvPr>
            <p:cNvSpPr/>
            <p:nvPr/>
          </p:nvSpPr>
          <p:spPr>
            <a:xfrm>
              <a:off x="4536489" y="2787588"/>
              <a:ext cx="2900087" cy="1891304"/>
            </a:xfrm>
            <a:custGeom>
              <a:avLst/>
              <a:gdLst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78711 w 2913178"/>
                <a:gd name="connsiteY46" fmla="*/ 497150 h 1875381"/>
                <a:gd name="connsiteX47" fmla="*/ 2814222 w 2913178"/>
                <a:gd name="connsiteY47" fmla="*/ 577049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14222 w 2913178"/>
                <a:gd name="connsiteY47" fmla="*/ 577049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40855 w 2913178"/>
                <a:gd name="connsiteY48" fmla="*/ 648070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66808 w 2913178"/>
                <a:gd name="connsiteY48" fmla="*/ 645551 h 1875381"/>
                <a:gd name="connsiteX49" fmla="*/ 2858610 w 2913178"/>
                <a:gd name="connsiteY49" fmla="*/ 674703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66808 w 2913178"/>
                <a:gd name="connsiteY48" fmla="*/ 645551 h 1875381"/>
                <a:gd name="connsiteX49" fmla="*/ 2887158 w 2913178"/>
                <a:gd name="connsiteY49" fmla="*/ 677222 h 1875381"/>
                <a:gd name="connsiteX50" fmla="*/ 2876365 w 2913178"/>
                <a:gd name="connsiteY50" fmla="*/ 719092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13178"/>
                <a:gd name="connsiteY0" fmla="*/ 1242874 h 1875381"/>
                <a:gd name="connsiteX1" fmla="*/ 17756 w 2913178"/>
                <a:gd name="connsiteY1" fmla="*/ 985422 h 1875381"/>
                <a:gd name="connsiteX2" fmla="*/ 35511 w 2913178"/>
                <a:gd name="connsiteY2" fmla="*/ 861134 h 1875381"/>
                <a:gd name="connsiteX3" fmla="*/ 44389 w 2913178"/>
                <a:gd name="connsiteY3" fmla="*/ 781235 h 1875381"/>
                <a:gd name="connsiteX4" fmla="*/ 71022 w 2913178"/>
                <a:gd name="connsiteY4" fmla="*/ 639193 h 1875381"/>
                <a:gd name="connsiteX5" fmla="*/ 79899 w 2913178"/>
                <a:gd name="connsiteY5" fmla="*/ 550416 h 1875381"/>
                <a:gd name="connsiteX6" fmla="*/ 88777 w 2913178"/>
                <a:gd name="connsiteY6" fmla="*/ 488272 h 1875381"/>
                <a:gd name="connsiteX7" fmla="*/ 106532 w 2913178"/>
                <a:gd name="connsiteY7" fmla="*/ 346229 h 1875381"/>
                <a:gd name="connsiteX8" fmla="*/ 124288 w 2913178"/>
                <a:gd name="connsiteY8" fmla="*/ 310719 h 1875381"/>
                <a:gd name="connsiteX9" fmla="*/ 142043 w 2913178"/>
                <a:gd name="connsiteY9" fmla="*/ 248575 h 1875381"/>
                <a:gd name="connsiteX10" fmla="*/ 168676 w 2913178"/>
                <a:gd name="connsiteY10" fmla="*/ 195309 h 1875381"/>
                <a:gd name="connsiteX11" fmla="*/ 177554 w 2913178"/>
                <a:gd name="connsiteY11" fmla="*/ 168676 h 1875381"/>
                <a:gd name="connsiteX12" fmla="*/ 204187 w 2913178"/>
                <a:gd name="connsiteY12" fmla="*/ 159798 h 1875381"/>
                <a:gd name="connsiteX13" fmla="*/ 399495 w 2913178"/>
                <a:gd name="connsiteY13" fmla="*/ 186431 h 1875381"/>
                <a:gd name="connsiteX14" fmla="*/ 497150 w 2913178"/>
                <a:gd name="connsiteY14" fmla="*/ 221942 h 1875381"/>
                <a:gd name="connsiteX15" fmla="*/ 559294 w 2913178"/>
                <a:gd name="connsiteY15" fmla="*/ 230820 h 1875381"/>
                <a:gd name="connsiteX16" fmla="*/ 594804 w 2913178"/>
                <a:gd name="connsiteY16" fmla="*/ 248575 h 1875381"/>
                <a:gd name="connsiteX17" fmla="*/ 639193 w 2913178"/>
                <a:gd name="connsiteY17" fmla="*/ 266330 h 1875381"/>
                <a:gd name="connsiteX18" fmla="*/ 710214 w 2913178"/>
                <a:gd name="connsiteY18" fmla="*/ 319596 h 1875381"/>
                <a:gd name="connsiteX19" fmla="*/ 727969 w 2913178"/>
                <a:gd name="connsiteY19" fmla="*/ 337352 h 1875381"/>
                <a:gd name="connsiteX20" fmla="*/ 754602 w 2913178"/>
                <a:gd name="connsiteY20" fmla="*/ 346229 h 1875381"/>
                <a:gd name="connsiteX21" fmla="*/ 834501 w 2913178"/>
                <a:gd name="connsiteY21" fmla="*/ 399495 h 1875381"/>
                <a:gd name="connsiteX22" fmla="*/ 905523 w 2913178"/>
                <a:gd name="connsiteY22" fmla="*/ 435006 h 1875381"/>
                <a:gd name="connsiteX23" fmla="*/ 1029810 w 2913178"/>
                <a:gd name="connsiteY23" fmla="*/ 470517 h 1875381"/>
                <a:gd name="connsiteX24" fmla="*/ 1136342 w 2913178"/>
                <a:gd name="connsiteY24" fmla="*/ 514905 h 1875381"/>
                <a:gd name="connsiteX25" fmla="*/ 1251752 w 2913178"/>
                <a:gd name="connsiteY25" fmla="*/ 603682 h 1875381"/>
                <a:gd name="connsiteX26" fmla="*/ 1296140 w 2913178"/>
                <a:gd name="connsiteY26" fmla="*/ 648070 h 1875381"/>
                <a:gd name="connsiteX27" fmla="*/ 1393794 w 2913178"/>
                <a:gd name="connsiteY27" fmla="*/ 692459 h 1875381"/>
                <a:gd name="connsiteX28" fmla="*/ 1420428 w 2913178"/>
                <a:gd name="connsiteY28" fmla="*/ 701336 h 1875381"/>
                <a:gd name="connsiteX29" fmla="*/ 1873189 w 2913178"/>
                <a:gd name="connsiteY29" fmla="*/ 692459 h 1875381"/>
                <a:gd name="connsiteX30" fmla="*/ 1899822 w 2913178"/>
                <a:gd name="connsiteY30" fmla="*/ 674703 h 1875381"/>
                <a:gd name="connsiteX31" fmla="*/ 1979721 w 2913178"/>
                <a:gd name="connsiteY31" fmla="*/ 585927 h 1875381"/>
                <a:gd name="connsiteX32" fmla="*/ 2006354 w 2913178"/>
                <a:gd name="connsiteY32" fmla="*/ 559294 h 1875381"/>
                <a:gd name="connsiteX33" fmla="*/ 2041864 w 2913178"/>
                <a:gd name="connsiteY33" fmla="*/ 488272 h 1875381"/>
                <a:gd name="connsiteX34" fmla="*/ 2077375 w 2913178"/>
                <a:gd name="connsiteY34" fmla="*/ 435006 h 1875381"/>
                <a:gd name="connsiteX35" fmla="*/ 2166152 w 2913178"/>
                <a:gd name="connsiteY35" fmla="*/ 266330 h 1875381"/>
                <a:gd name="connsiteX36" fmla="*/ 2210540 w 2913178"/>
                <a:gd name="connsiteY36" fmla="*/ 213064 h 1875381"/>
                <a:gd name="connsiteX37" fmla="*/ 2263806 w 2913178"/>
                <a:gd name="connsiteY37" fmla="*/ 150921 h 1875381"/>
                <a:gd name="connsiteX38" fmla="*/ 2334828 w 2913178"/>
                <a:gd name="connsiteY38" fmla="*/ 71022 h 1875381"/>
                <a:gd name="connsiteX39" fmla="*/ 2352583 w 2913178"/>
                <a:gd name="connsiteY39" fmla="*/ 26633 h 1875381"/>
                <a:gd name="connsiteX40" fmla="*/ 2379216 w 2913178"/>
                <a:gd name="connsiteY40" fmla="*/ 17756 h 1875381"/>
                <a:gd name="connsiteX41" fmla="*/ 2414727 w 2913178"/>
                <a:gd name="connsiteY41" fmla="*/ 0 h 1875381"/>
                <a:gd name="connsiteX42" fmla="*/ 2689934 w 2913178"/>
                <a:gd name="connsiteY42" fmla="*/ 97655 h 1875381"/>
                <a:gd name="connsiteX43" fmla="*/ 2734323 w 2913178"/>
                <a:gd name="connsiteY43" fmla="*/ 115410 h 1875381"/>
                <a:gd name="connsiteX44" fmla="*/ 2752078 w 2913178"/>
                <a:gd name="connsiteY44" fmla="*/ 150921 h 1875381"/>
                <a:gd name="connsiteX45" fmla="*/ 2769833 w 2913178"/>
                <a:gd name="connsiteY45" fmla="*/ 239697 h 1875381"/>
                <a:gd name="connsiteX46" fmla="*/ 2799474 w 2913178"/>
                <a:gd name="connsiteY46" fmla="*/ 424110 h 1875381"/>
                <a:gd name="connsiteX47" fmla="*/ 2840176 w 2913178"/>
                <a:gd name="connsiteY47" fmla="*/ 549344 h 1875381"/>
                <a:gd name="connsiteX48" fmla="*/ 2866808 w 2913178"/>
                <a:gd name="connsiteY48" fmla="*/ 645551 h 1875381"/>
                <a:gd name="connsiteX49" fmla="*/ 2887158 w 2913178"/>
                <a:gd name="connsiteY49" fmla="*/ 677222 h 1875381"/>
                <a:gd name="connsiteX50" fmla="*/ 2884151 w 2913178"/>
                <a:gd name="connsiteY50" fmla="*/ 721611 h 1875381"/>
                <a:gd name="connsiteX51" fmla="*/ 2902998 w 2913178"/>
                <a:gd name="connsiteY51" fmla="*/ 772358 h 1875381"/>
                <a:gd name="connsiteX52" fmla="*/ 2894121 w 2913178"/>
                <a:gd name="connsiteY52" fmla="*/ 1083076 h 1875381"/>
                <a:gd name="connsiteX53" fmla="*/ 2796466 w 2913178"/>
                <a:gd name="connsiteY53" fmla="*/ 1180730 h 1875381"/>
                <a:gd name="connsiteX54" fmla="*/ 2601158 w 2913178"/>
                <a:gd name="connsiteY54" fmla="*/ 1287262 h 1875381"/>
                <a:gd name="connsiteX55" fmla="*/ 2494626 w 2913178"/>
                <a:gd name="connsiteY55" fmla="*/ 1322773 h 1875381"/>
                <a:gd name="connsiteX56" fmla="*/ 2414727 w 2913178"/>
                <a:gd name="connsiteY56" fmla="*/ 1367162 h 1875381"/>
                <a:gd name="connsiteX57" fmla="*/ 2210540 w 2913178"/>
                <a:gd name="connsiteY57" fmla="*/ 1429305 h 1875381"/>
                <a:gd name="connsiteX58" fmla="*/ 2157274 w 2913178"/>
                <a:gd name="connsiteY58" fmla="*/ 1447061 h 1875381"/>
                <a:gd name="connsiteX59" fmla="*/ 1837678 w 2913178"/>
                <a:gd name="connsiteY59" fmla="*/ 1589103 h 1875381"/>
                <a:gd name="connsiteX60" fmla="*/ 1802167 w 2913178"/>
                <a:gd name="connsiteY60" fmla="*/ 1615736 h 1875381"/>
                <a:gd name="connsiteX61" fmla="*/ 1757779 w 2913178"/>
                <a:gd name="connsiteY61" fmla="*/ 1642369 h 1875381"/>
                <a:gd name="connsiteX62" fmla="*/ 1651247 w 2913178"/>
                <a:gd name="connsiteY62" fmla="*/ 1731146 h 1875381"/>
                <a:gd name="connsiteX63" fmla="*/ 1571348 w 2913178"/>
                <a:gd name="connsiteY63" fmla="*/ 1766657 h 1875381"/>
                <a:gd name="connsiteX64" fmla="*/ 1500327 w 2913178"/>
                <a:gd name="connsiteY64" fmla="*/ 1793290 h 1875381"/>
                <a:gd name="connsiteX65" fmla="*/ 1473694 w 2913178"/>
                <a:gd name="connsiteY65" fmla="*/ 1811045 h 1875381"/>
                <a:gd name="connsiteX66" fmla="*/ 1349406 w 2913178"/>
                <a:gd name="connsiteY66" fmla="*/ 1846556 h 1875381"/>
                <a:gd name="connsiteX67" fmla="*/ 1207363 w 2913178"/>
                <a:gd name="connsiteY67" fmla="*/ 1864311 h 1875381"/>
                <a:gd name="connsiteX68" fmla="*/ 1180730 w 2913178"/>
                <a:gd name="connsiteY68" fmla="*/ 1873189 h 1875381"/>
                <a:gd name="connsiteX69" fmla="*/ 1020932 w 2913178"/>
                <a:gd name="connsiteY69" fmla="*/ 1864311 h 1875381"/>
                <a:gd name="connsiteX70" fmla="*/ 665826 w 2913178"/>
                <a:gd name="connsiteY70" fmla="*/ 1597981 h 1875381"/>
                <a:gd name="connsiteX71" fmla="*/ 612560 w 2913178"/>
                <a:gd name="connsiteY71" fmla="*/ 1562470 h 1875381"/>
                <a:gd name="connsiteX72" fmla="*/ 577049 w 2913178"/>
                <a:gd name="connsiteY72" fmla="*/ 1535837 h 1875381"/>
                <a:gd name="connsiteX73" fmla="*/ 541538 w 2913178"/>
                <a:gd name="connsiteY73" fmla="*/ 1526960 h 1875381"/>
                <a:gd name="connsiteX74" fmla="*/ 452761 w 2913178"/>
                <a:gd name="connsiteY74" fmla="*/ 1500327 h 1875381"/>
                <a:gd name="connsiteX75" fmla="*/ 284086 w 2913178"/>
                <a:gd name="connsiteY75" fmla="*/ 1455938 h 1875381"/>
                <a:gd name="connsiteX76" fmla="*/ 230820 w 2913178"/>
                <a:gd name="connsiteY76" fmla="*/ 1429305 h 1875381"/>
                <a:gd name="connsiteX77" fmla="*/ 115410 w 2913178"/>
                <a:gd name="connsiteY77" fmla="*/ 1376039 h 1875381"/>
                <a:gd name="connsiteX78" fmla="*/ 62144 w 2913178"/>
                <a:gd name="connsiteY78" fmla="*/ 1313895 h 1875381"/>
                <a:gd name="connsiteX0" fmla="*/ 0 w 2963259"/>
                <a:gd name="connsiteY0" fmla="*/ 1242874 h 1875381"/>
                <a:gd name="connsiteX1" fmla="*/ 17756 w 2963259"/>
                <a:gd name="connsiteY1" fmla="*/ 985422 h 1875381"/>
                <a:gd name="connsiteX2" fmla="*/ 35511 w 2963259"/>
                <a:gd name="connsiteY2" fmla="*/ 861134 h 1875381"/>
                <a:gd name="connsiteX3" fmla="*/ 44389 w 2963259"/>
                <a:gd name="connsiteY3" fmla="*/ 781235 h 1875381"/>
                <a:gd name="connsiteX4" fmla="*/ 71022 w 2963259"/>
                <a:gd name="connsiteY4" fmla="*/ 639193 h 1875381"/>
                <a:gd name="connsiteX5" fmla="*/ 79899 w 2963259"/>
                <a:gd name="connsiteY5" fmla="*/ 550416 h 1875381"/>
                <a:gd name="connsiteX6" fmla="*/ 88777 w 2963259"/>
                <a:gd name="connsiteY6" fmla="*/ 488272 h 1875381"/>
                <a:gd name="connsiteX7" fmla="*/ 106532 w 2963259"/>
                <a:gd name="connsiteY7" fmla="*/ 346229 h 1875381"/>
                <a:gd name="connsiteX8" fmla="*/ 124288 w 2963259"/>
                <a:gd name="connsiteY8" fmla="*/ 310719 h 1875381"/>
                <a:gd name="connsiteX9" fmla="*/ 142043 w 2963259"/>
                <a:gd name="connsiteY9" fmla="*/ 248575 h 1875381"/>
                <a:gd name="connsiteX10" fmla="*/ 168676 w 2963259"/>
                <a:gd name="connsiteY10" fmla="*/ 195309 h 1875381"/>
                <a:gd name="connsiteX11" fmla="*/ 177554 w 2963259"/>
                <a:gd name="connsiteY11" fmla="*/ 168676 h 1875381"/>
                <a:gd name="connsiteX12" fmla="*/ 204187 w 2963259"/>
                <a:gd name="connsiteY12" fmla="*/ 159798 h 1875381"/>
                <a:gd name="connsiteX13" fmla="*/ 399495 w 2963259"/>
                <a:gd name="connsiteY13" fmla="*/ 186431 h 1875381"/>
                <a:gd name="connsiteX14" fmla="*/ 497150 w 2963259"/>
                <a:gd name="connsiteY14" fmla="*/ 221942 h 1875381"/>
                <a:gd name="connsiteX15" fmla="*/ 559294 w 2963259"/>
                <a:gd name="connsiteY15" fmla="*/ 230820 h 1875381"/>
                <a:gd name="connsiteX16" fmla="*/ 594804 w 2963259"/>
                <a:gd name="connsiteY16" fmla="*/ 248575 h 1875381"/>
                <a:gd name="connsiteX17" fmla="*/ 639193 w 2963259"/>
                <a:gd name="connsiteY17" fmla="*/ 266330 h 1875381"/>
                <a:gd name="connsiteX18" fmla="*/ 710214 w 2963259"/>
                <a:gd name="connsiteY18" fmla="*/ 319596 h 1875381"/>
                <a:gd name="connsiteX19" fmla="*/ 727969 w 2963259"/>
                <a:gd name="connsiteY19" fmla="*/ 337352 h 1875381"/>
                <a:gd name="connsiteX20" fmla="*/ 754602 w 2963259"/>
                <a:gd name="connsiteY20" fmla="*/ 346229 h 1875381"/>
                <a:gd name="connsiteX21" fmla="*/ 834501 w 2963259"/>
                <a:gd name="connsiteY21" fmla="*/ 399495 h 1875381"/>
                <a:gd name="connsiteX22" fmla="*/ 905523 w 2963259"/>
                <a:gd name="connsiteY22" fmla="*/ 435006 h 1875381"/>
                <a:gd name="connsiteX23" fmla="*/ 1029810 w 2963259"/>
                <a:gd name="connsiteY23" fmla="*/ 470517 h 1875381"/>
                <a:gd name="connsiteX24" fmla="*/ 1136342 w 2963259"/>
                <a:gd name="connsiteY24" fmla="*/ 514905 h 1875381"/>
                <a:gd name="connsiteX25" fmla="*/ 1251752 w 2963259"/>
                <a:gd name="connsiteY25" fmla="*/ 603682 h 1875381"/>
                <a:gd name="connsiteX26" fmla="*/ 1296140 w 2963259"/>
                <a:gd name="connsiteY26" fmla="*/ 648070 h 1875381"/>
                <a:gd name="connsiteX27" fmla="*/ 1393794 w 2963259"/>
                <a:gd name="connsiteY27" fmla="*/ 692459 h 1875381"/>
                <a:gd name="connsiteX28" fmla="*/ 1420428 w 2963259"/>
                <a:gd name="connsiteY28" fmla="*/ 701336 h 1875381"/>
                <a:gd name="connsiteX29" fmla="*/ 1873189 w 2963259"/>
                <a:gd name="connsiteY29" fmla="*/ 692459 h 1875381"/>
                <a:gd name="connsiteX30" fmla="*/ 1899822 w 2963259"/>
                <a:gd name="connsiteY30" fmla="*/ 674703 h 1875381"/>
                <a:gd name="connsiteX31" fmla="*/ 1979721 w 2963259"/>
                <a:gd name="connsiteY31" fmla="*/ 585927 h 1875381"/>
                <a:gd name="connsiteX32" fmla="*/ 2006354 w 2963259"/>
                <a:gd name="connsiteY32" fmla="*/ 559294 h 1875381"/>
                <a:gd name="connsiteX33" fmla="*/ 2041864 w 2963259"/>
                <a:gd name="connsiteY33" fmla="*/ 488272 h 1875381"/>
                <a:gd name="connsiteX34" fmla="*/ 2077375 w 2963259"/>
                <a:gd name="connsiteY34" fmla="*/ 435006 h 1875381"/>
                <a:gd name="connsiteX35" fmla="*/ 2166152 w 2963259"/>
                <a:gd name="connsiteY35" fmla="*/ 266330 h 1875381"/>
                <a:gd name="connsiteX36" fmla="*/ 2210540 w 2963259"/>
                <a:gd name="connsiteY36" fmla="*/ 213064 h 1875381"/>
                <a:gd name="connsiteX37" fmla="*/ 2263806 w 2963259"/>
                <a:gd name="connsiteY37" fmla="*/ 150921 h 1875381"/>
                <a:gd name="connsiteX38" fmla="*/ 2334828 w 2963259"/>
                <a:gd name="connsiteY38" fmla="*/ 71022 h 1875381"/>
                <a:gd name="connsiteX39" fmla="*/ 2352583 w 2963259"/>
                <a:gd name="connsiteY39" fmla="*/ 26633 h 1875381"/>
                <a:gd name="connsiteX40" fmla="*/ 2379216 w 2963259"/>
                <a:gd name="connsiteY40" fmla="*/ 17756 h 1875381"/>
                <a:gd name="connsiteX41" fmla="*/ 2414727 w 2963259"/>
                <a:gd name="connsiteY41" fmla="*/ 0 h 1875381"/>
                <a:gd name="connsiteX42" fmla="*/ 2689934 w 2963259"/>
                <a:gd name="connsiteY42" fmla="*/ 97655 h 1875381"/>
                <a:gd name="connsiteX43" fmla="*/ 2734323 w 2963259"/>
                <a:gd name="connsiteY43" fmla="*/ 115410 h 1875381"/>
                <a:gd name="connsiteX44" fmla="*/ 2752078 w 2963259"/>
                <a:gd name="connsiteY44" fmla="*/ 150921 h 1875381"/>
                <a:gd name="connsiteX45" fmla="*/ 2769833 w 2963259"/>
                <a:gd name="connsiteY45" fmla="*/ 239697 h 1875381"/>
                <a:gd name="connsiteX46" fmla="*/ 2799474 w 2963259"/>
                <a:gd name="connsiteY46" fmla="*/ 424110 h 1875381"/>
                <a:gd name="connsiteX47" fmla="*/ 2840176 w 2963259"/>
                <a:gd name="connsiteY47" fmla="*/ 549344 h 1875381"/>
                <a:gd name="connsiteX48" fmla="*/ 2866808 w 2963259"/>
                <a:gd name="connsiteY48" fmla="*/ 645551 h 1875381"/>
                <a:gd name="connsiteX49" fmla="*/ 2887158 w 2963259"/>
                <a:gd name="connsiteY49" fmla="*/ 677222 h 1875381"/>
                <a:gd name="connsiteX50" fmla="*/ 2884151 w 2963259"/>
                <a:gd name="connsiteY50" fmla="*/ 721611 h 1875381"/>
                <a:gd name="connsiteX51" fmla="*/ 2962691 w 2963259"/>
                <a:gd name="connsiteY51" fmla="*/ 971329 h 1875381"/>
                <a:gd name="connsiteX52" fmla="*/ 2894121 w 2963259"/>
                <a:gd name="connsiteY52" fmla="*/ 1083076 h 1875381"/>
                <a:gd name="connsiteX53" fmla="*/ 2796466 w 2963259"/>
                <a:gd name="connsiteY53" fmla="*/ 1180730 h 1875381"/>
                <a:gd name="connsiteX54" fmla="*/ 2601158 w 2963259"/>
                <a:gd name="connsiteY54" fmla="*/ 1287262 h 1875381"/>
                <a:gd name="connsiteX55" fmla="*/ 2494626 w 2963259"/>
                <a:gd name="connsiteY55" fmla="*/ 1322773 h 1875381"/>
                <a:gd name="connsiteX56" fmla="*/ 2414727 w 2963259"/>
                <a:gd name="connsiteY56" fmla="*/ 1367162 h 1875381"/>
                <a:gd name="connsiteX57" fmla="*/ 2210540 w 2963259"/>
                <a:gd name="connsiteY57" fmla="*/ 1429305 h 1875381"/>
                <a:gd name="connsiteX58" fmla="*/ 2157274 w 2963259"/>
                <a:gd name="connsiteY58" fmla="*/ 1447061 h 1875381"/>
                <a:gd name="connsiteX59" fmla="*/ 1837678 w 2963259"/>
                <a:gd name="connsiteY59" fmla="*/ 1589103 h 1875381"/>
                <a:gd name="connsiteX60" fmla="*/ 1802167 w 2963259"/>
                <a:gd name="connsiteY60" fmla="*/ 1615736 h 1875381"/>
                <a:gd name="connsiteX61" fmla="*/ 1757779 w 2963259"/>
                <a:gd name="connsiteY61" fmla="*/ 1642369 h 1875381"/>
                <a:gd name="connsiteX62" fmla="*/ 1651247 w 2963259"/>
                <a:gd name="connsiteY62" fmla="*/ 1731146 h 1875381"/>
                <a:gd name="connsiteX63" fmla="*/ 1571348 w 2963259"/>
                <a:gd name="connsiteY63" fmla="*/ 1766657 h 1875381"/>
                <a:gd name="connsiteX64" fmla="*/ 1500327 w 2963259"/>
                <a:gd name="connsiteY64" fmla="*/ 1793290 h 1875381"/>
                <a:gd name="connsiteX65" fmla="*/ 1473694 w 2963259"/>
                <a:gd name="connsiteY65" fmla="*/ 1811045 h 1875381"/>
                <a:gd name="connsiteX66" fmla="*/ 1349406 w 2963259"/>
                <a:gd name="connsiteY66" fmla="*/ 1846556 h 1875381"/>
                <a:gd name="connsiteX67" fmla="*/ 1207363 w 2963259"/>
                <a:gd name="connsiteY67" fmla="*/ 1864311 h 1875381"/>
                <a:gd name="connsiteX68" fmla="*/ 1180730 w 2963259"/>
                <a:gd name="connsiteY68" fmla="*/ 1873189 h 1875381"/>
                <a:gd name="connsiteX69" fmla="*/ 1020932 w 2963259"/>
                <a:gd name="connsiteY69" fmla="*/ 1864311 h 1875381"/>
                <a:gd name="connsiteX70" fmla="*/ 665826 w 2963259"/>
                <a:gd name="connsiteY70" fmla="*/ 1597981 h 1875381"/>
                <a:gd name="connsiteX71" fmla="*/ 612560 w 2963259"/>
                <a:gd name="connsiteY71" fmla="*/ 1562470 h 1875381"/>
                <a:gd name="connsiteX72" fmla="*/ 577049 w 2963259"/>
                <a:gd name="connsiteY72" fmla="*/ 1535837 h 1875381"/>
                <a:gd name="connsiteX73" fmla="*/ 541538 w 2963259"/>
                <a:gd name="connsiteY73" fmla="*/ 1526960 h 1875381"/>
                <a:gd name="connsiteX74" fmla="*/ 452761 w 2963259"/>
                <a:gd name="connsiteY74" fmla="*/ 1500327 h 1875381"/>
                <a:gd name="connsiteX75" fmla="*/ 284086 w 2963259"/>
                <a:gd name="connsiteY75" fmla="*/ 1455938 h 1875381"/>
                <a:gd name="connsiteX76" fmla="*/ 230820 w 2963259"/>
                <a:gd name="connsiteY76" fmla="*/ 1429305 h 1875381"/>
                <a:gd name="connsiteX77" fmla="*/ 115410 w 2963259"/>
                <a:gd name="connsiteY77" fmla="*/ 1376039 h 1875381"/>
                <a:gd name="connsiteX78" fmla="*/ 62144 w 2963259"/>
                <a:gd name="connsiteY78" fmla="*/ 1313895 h 187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63259" h="1875381">
                  <a:moveTo>
                    <a:pt x="0" y="1242874"/>
                  </a:moveTo>
                  <a:cubicBezTo>
                    <a:pt x="5457" y="1139186"/>
                    <a:pt x="5908" y="1080208"/>
                    <a:pt x="17756" y="985422"/>
                  </a:cubicBezTo>
                  <a:cubicBezTo>
                    <a:pt x="22947" y="943895"/>
                    <a:pt x="30889" y="902728"/>
                    <a:pt x="35511" y="861134"/>
                  </a:cubicBezTo>
                  <a:cubicBezTo>
                    <a:pt x="38470" y="834501"/>
                    <a:pt x="40155" y="807695"/>
                    <a:pt x="44389" y="781235"/>
                  </a:cubicBezTo>
                  <a:cubicBezTo>
                    <a:pt x="52000" y="733668"/>
                    <a:pt x="63697" y="686805"/>
                    <a:pt x="71022" y="639193"/>
                  </a:cubicBezTo>
                  <a:cubicBezTo>
                    <a:pt x="75544" y="609799"/>
                    <a:pt x="76424" y="579952"/>
                    <a:pt x="79899" y="550416"/>
                  </a:cubicBezTo>
                  <a:cubicBezTo>
                    <a:pt x="82344" y="529634"/>
                    <a:pt x="86071" y="509021"/>
                    <a:pt x="88777" y="488272"/>
                  </a:cubicBezTo>
                  <a:cubicBezTo>
                    <a:pt x="94949" y="440957"/>
                    <a:pt x="97174" y="393018"/>
                    <a:pt x="106532" y="346229"/>
                  </a:cubicBezTo>
                  <a:cubicBezTo>
                    <a:pt x="109127" y="333252"/>
                    <a:pt x="119765" y="323156"/>
                    <a:pt x="124288" y="310719"/>
                  </a:cubicBezTo>
                  <a:cubicBezTo>
                    <a:pt x="131650" y="290473"/>
                    <a:pt x="135853" y="269210"/>
                    <a:pt x="142043" y="248575"/>
                  </a:cubicBezTo>
                  <a:cubicBezTo>
                    <a:pt x="158777" y="192794"/>
                    <a:pt x="140620" y="251421"/>
                    <a:pt x="168676" y="195309"/>
                  </a:cubicBezTo>
                  <a:cubicBezTo>
                    <a:pt x="172861" y="186939"/>
                    <a:pt x="170937" y="175293"/>
                    <a:pt x="177554" y="168676"/>
                  </a:cubicBezTo>
                  <a:cubicBezTo>
                    <a:pt x="184171" y="162059"/>
                    <a:pt x="195309" y="162757"/>
                    <a:pt x="204187" y="159798"/>
                  </a:cubicBezTo>
                  <a:cubicBezTo>
                    <a:pt x="269290" y="168676"/>
                    <a:pt x="335220" y="172797"/>
                    <a:pt x="399495" y="186431"/>
                  </a:cubicBezTo>
                  <a:cubicBezTo>
                    <a:pt x="433378" y="193618"/>
                    <a:pt x="463777" y="212672"/>
                    <a:pt x="497150" y="221942"/>
                  </a:cubicBezTo>
                  <a:cubicBezTo>
                    <a:pt x="517312" y="227542"/>
                    <a:pt x="538579" y="227861"/>
                    <a:pt x="559294" y="230820"/>
                  </a:cubicBezTo>
                  <a:cubicBezTo>
                    <a:pt x="571131" y="236738"/>
                    <a:pt x="582711" y="243200"/>
                    <a:pt x="594804" y="248575"/>
                  </a:cubicBezTo>
                  <a:cubicBezTo>
                    <a:pt x="609367" y="255047"/>
                    <a:pt x="625621" y="257978"/>
                    <a:pt x="639193" y="266330"/>
                  </a:cubicBezTo>
                  <a:cubicBezTo>
                    <a:pt x="664395" y="281839"/>
                    <a:pt x="687107" y="301110"/>
                    <a:pt x="710214" y="319596"/>
                  </a:cubicBezTo>
                  <a:cubicBezTo>
                    <a:pt x="716750" y="324825"/>
                    <a:pt x="720792" y="333046"/>
                    <a:pt x="727969" y="337352"/>
                  </a:cubicBezTo>
                  <a:cubicBezTo>
                    <a:pt x="735993" y="342167"/>
                    <a:pt x="746232" y="342044"/>
                    <a:pt x="754602" y="346229"/>
                  </a:cubicBezTo>
                  <a:cubicBezTo>
                    <a:pt x="858203" y="398028"/>
                    <a:pt x="745293" y="347457"/>
                    <a:pt x="834501" y="399495"/>
                  </a:cubicBezTo>
                  <a:cubicBezTo>
                    <a:pt x="857364" y="412832"/>
                    <a:pt x="881048" y="424928"/>
                    <a:pt x="905523" y="435006"/>
                  </a:cubicBezTo>
                  <a:cubicBezTo>
                    <a:pt x="1067189" y="501574"/>
                    <a:pt x="921639" y="437233"/>
                    <a:pt x="1029810" y="470517"/>
                  </a:cubicBezTo>
                  <a:cubicBezTo>
                    <a:pt x="1056021" y="478582"/>
                    <a:pt x="1108158" y="497994"/>
                    <a:pt x="1136342" y="514905"/>
                  </a:cubicBezTo>
                  <a:cubicBezTo>
                    <a:pt x="1184795" y="543976"/>
                    <a:pt x="1208583" y="564111"/>
                    <a:pt x="1251752" y="603682"/>
                  </a:cubicBezTo>
                  <a:cubicBezTo>
                    <a:pt x="1267177" y="617821"/>
                    <a:pt x="1280393" y="634291"/>
                    <a:pt x="1296140" y="648070"/>
                  </a:cubicBezTo>
                  <a:cubicBezTo>
                    <a:pt x="1323631" y="672125"/>
                    <a:pt x="1360600" y="680389"/>
                    <a:pt x="1393794" y="692459"/>
                  </a:cubicBezTo>
                  <a:cubicBezTo>
                    <a:pt x="1402589" y="695657"/>
                    <a:pt x="1411550" y="698377"/>
                    <a:pt x="1420428" y="701336"/>
                  </a:cubicBezTo>
                  <a:cubicBezTo>
                    <a:pt x="1571348" y="698377"/>
                    <a:pt x="1722472" y="700832"/>
                    <a:pt x="1873189" y="692459"/>
                  </a:cubicBezTo>
                  <a:cubicBezTo>
                    <a:pt x="1883842" y="691867"/>
                    <a:pt x="1891140" y="680905"/>
                    <a:pt x="1899822" y="674703"/>
                  </a:cubicBezTo>
                  <a:cubicBezTo>
                    <a:pt x="1960595" y="631292"/>
                    <a:pt x="1918304" y="662697"/>
                    <a:pt x="1979721" y="585927"/>
                  </a:cubicBezTo>
                  <a:cubicBezTo>
                    <a:pt x="1987564" y="576123"/>
                    <a:pt x="1998821" y="569338"/>
                    <a:pt x="2006354" y="559294"/>
                  </a:cubicBezTo>
                  <a:cubicBezTo>
                    <a:pt x="2083312" y="456682"/>
                    <a:pt x="2002850" y="558498"/>
                    <a:pt x="2041864" y="488272"/>
                  </a:cubicBezTo>
                  <a:cubicBezTo>
                    <a:pt x="2052227" y="469618"/>
                    <a:pt x="2067333" y="453835"/>
                    <a:pt x="2077375" y="435006"/>
                  </a:cubicBezTo>
                  <a:cubicBezTo>
                    <a:pt x="2191593" y="220849"/>
                    <a:pt x="2021291" y="501730"/>
                    <a:pt x="2166152" y="266330"/>
                  </a:cubicBezTo>
                  <a:cubicBezTo>
                    <a:pt x="2191139" y="225726"/>
                    <a:pt x="2176048" y="251389"/>
                    <a:pt x="2210540" y="213064"/>
                  </a:cubicBezTo>
                  <a:cubicBezTo>
                    <a:pt x="2228791" y="192785"/>
                    <a:pt x="2245454" y="171108"/>
                    <a:pt x="2263806" y="150921"/>
                  </a:cubicBezTo>
                  <a:cubicBezTo>
                    <a:pt x="2345322" y="61254"/>
                    <a:pt x="2251952" y="174616"/>
                    <a:pt x="2334828" y="71022"/>
                  </a:cubicBezTo>
                  <a:cubicBezTo>
                    <a:pt x="2340746" y="56226"/>
                    <a:pt x="2342381" y="38875"/>
                    <a:pt x="2352583" y="26633"/>
                  </a:cubicBezTo>
                  <a:cubicBezTo>
                    <a:pt x="2358574" y="19444"/>
                    <a:pt x="2370615" y="21442"/>
                    <a:pt x="2379216" y="17756"/>
                  </a:cubicBezTo>
                  <a:cubicBezTo>
                    <a:pt x="2391380" y="12543"/>
                    <a:pt x="2402890" y="5919"/>
                    <a:pt x="2414727" y="0"/>
                  </a:cubicBezTo>
                  <a:lnTo>
                    <a:pt x="2689934" y="97655"/>
                  </a:lnTo>
                  <a:cubicBezTo>
                    <a:pt x="2704923" y="103068"/>
                    <a:pt x="2722223" y="105039"/>
                    <a:pt x="2734323" y="115410"/>
                  </a:cubicBezTo>
                  <a:cubicBezTo>
                    <a:pt x="2744371" y="124023"/>
                    <a:pt x="2746160" y="139084"/>
                    <a:pt x="2752078" y="150921"/>
                  </a:cubicBezTo>
                  <a:cubicBezTo>
                    <a:pt x="2757996" y="180513"/>
                    <a:pt x="2761934" y="194166"/>
                    <a:pt x="2769833" y="239697"/>
                  </a:cubicBezTo>
                  <a:cubicBezTo>
                    <a:pt x="2777732" y="285228"/>
                    <a:pt x="2787750" y="372502"/>
                    <a:pt x="2799474" y="424110"/>
                  </a:cubicBezTo>
                  <a:cubicBezTo>
                    <a:pt x="2811198" y="475718"/>
                    <a:pt x="2828954" y="512437"/>
                    <a:pt x="2840176" y="549344"/>
                  </a:cubicBezTo>
                  <a:cubicBezTo>
                    <a:pt x="2851398" y="586251"/>
                    <a:pt x="2858978" y="624238"/>
                    <a:pt x="2866808" y="645551"/>
                  </a:cubicBezTo>
                  <a:cubicBezTo>
                    <a:pt x="2874638" y="666864"/>
                    <a:pt x="2884268" y="664545"/>
                    <a:pt x="2887158" y="677222"/>
                  </a:cubicBezTo>
                  <a:cubicBezTo>
                    <a:pt x="2890048" y="689899"/>
                    <a:pt x="2871562" y="672593"/>
                    <a:pt x="2884151" y="721611"/>
                  </a:cubicBezTo>
                  <a:cubicBezTo>
                    <a:pt x="2896740" y="770629"/>
                    <a:pt x="2953813" y="953574"/>
                    <a:pt x="2962691" y="971329"/>
                  </a:cubicBezTo>
                  <a:cubicBezTo>
                    <a:pt x="2968968" y="1059207"/>
                    <a:pt x="2921825" y="1048176"/>
                    <a:pt x="2894121" y="1083076"/>
                  </a:cubicBezTo>
                  <a:cubicBezTo>
                    <a:pt x="2866417" y="1117976"/>
                    <a:pt x="2831418" y="1150771"/>
                    <a:pt x="2796466" y="1180730"/>
                  </a:cubicBezTo>
                  <a:cubicBezTo>
                    <a:pt x="2726728" y="1240506"/>
                    <a:pt x="2687194" y="1254999"/>
                    <a:pt x="2601158" y="1287262"/>
                  </a:cubicBezTo>
                  <a:cubicBezTo>
                    <a:pt x="2566110" y="1300405"/>
                    <a:pt x="2529031" y="1308028"/>
                    <a:pt x="2494626" y="1322773"/>
                  </a:cubicBezTo>
                  <a:cubicBezTo>
                    <a:pt x="2466622" y="1334775"/>
                    <a:pt x="2442511" y="1354659"/>
                    <a:pt x="2414727" y="1367162"/>
                  </a:cubicBezTo>
                  <a:cubicBezTo>
                    <a:pt x="2327509" y="1406410"/>
                    <a:pt x="2303292" y="1403540"/>
                    <a:pt x="2210540" y="1429305"/>
                  </a:cubicBezTo>
                  <a:cubicBezTo>
                    <a:pt x="2192507" y="1434314"/>
                    <a:pt x="2174742" y="1440342"/>
                    <a:pt x="2157274" y="1447061"/>
                  </a:cubicBezTo>
                  <a:cubicBezTo>
                    <a:pt x="2024124" y="1498273"/>
                    <a:pt x="1959043" y="1522353"/>
                    <a:pt x="1837678" y="1589103"/>
                  </a:cubicBezTo>
                  <a:cubicBezTo>
                    <a:pt x="1824713" y="1596234"/>
                    <a:pt x="1814478" y="1607529"/>
                    <a:pt x="1802167" y="1615736"/>
                  </a:cubicBezTo>
                  <a:cubicBezTo>
                    <a:pt x="1787810" y="1625307"/>
                    <a:pt x="1771134" y="1631442"/>
                    <a:pt x="1757779" y="1642369"/>
                  </a:cubicBezTo>
                  <a:cubicBezTo>
                    <a:pt x="1686640" y="1700574"/>
                    <a:pt x="1727771" y="1690333"/>
                    <a:pt x="1651247" y="1731146"/>
                  </a:cubicBezTo>
                  <a:cubicBezTo>
                    <a:pt x="1625531" y="1744861"/>
                    <a:pt x="1598251" y="1755447"/>
                    <a:pt x="1571348" y="1766657"/>
                  </a:cubicBezTo>
                  <a:cubicBezTo>
                    <a:pt x="1525232" y="1785872"/>
                    <a:pt x="1560837" y="1763035"/>
                    <a:pt x="1500327" y="1793290"/>
                  </a:cubicBezTo>
                  <a:cubicBezTo>
                    <a:pt x="1490784" y="1798062"/>
                    <a:pt x="1483444" y="1806712"/>
                    <a:pt x="1473694" y="1811045"/>
                  </a:cubicBezTo>
                  <a:cubicBezTo>
                    <a:pt x="1446006" y="1823351"/>
                    <a:pt x="1375051" y="1841427"/>
                    <a:pt x="1349406" y="1846556"/>
                  </a:cubicBezTo>
                  <a:cubicBezTo>
                    <a:pt x="1317751" y="1852887"/>
                    <a:pt x="1235042" y="1861235"/>
                    <a:pt x="1207363" y="1864311"/>
                  </a:cubicBezTo>
                  <a:cubicBezTo>
                    <a:pt x="1198485" y="1867270"/>
                    <a:pt x="1190088" y="1873189"/>
                    <a:pt x="1180730" y="1873189"/>
                  </a:cubicBezTo>
                  <a:cubicBezTo>
                    <a:pt x="1127382" y="1873189"/>
                    <a:pt x="1071264" y="1881995"/>
                    <a:pt x="1020932" y="1864311"/>
                  </a:cubicBezTo>
                  <a:cubicBezTo>
                    <a:pt x="878182" y="1814155"/>
                    <a:pt x="785666" y="1677875"/>
                    <a:pt x="665826" y="1597981"/>
                  </a:cubicBezTo>
                  <a:cubicBezTo>
                    <a:pt x="648071" y="1586144"/>
                    <a:pt x="630042" y="1574707"/>
                    <a:pt x="612560" y="1562470"/>
                  </a:cubicBezTo>
                  <a:cubicBezTo>
                    <a:pt x="600438" y="1553985"/>
                    <a:pt x="590283" y="1542454"/>
                    <a:pt x="577049" y="1535837"/>
                  </a:cubicBezTo>
                  <a:cubicBezTo>
                    <a:pt x="566136" y="1530381"/>
                    <a:pt x="553270" y="1530312"/>
                    <a:pt x="541538" y="1526960"/>
                  </a:cubicBezTo>
                  <a:cubicBezTo>
                    <a:pt x="511831" y="1518473"/>
                    <a:pt x="482222" y="1509631"/>
                    <a:pt x="452761" y="1500327"/>
                  </a:cubicBezTo>
                  <a:cubicBezTo>
                    <a:pt x="327787" y="1460862"/>
                    <a:pt x="418069" y="1482736"/>
                    <a:pt x="284086" y="1455938"/>
                  </a:cubicBezTo>
                  <a:cubicBezTo>
                    <a:pt x="266331" y="1447060"/>
                    <a:pt x="249652" y="1435582"/>
                    <a:pt x="230820" y="1429305"/>
                  </a:cubicBezTo>
                  <a:cubicBezTo>
                    <a:pt x="156120" y="1404406"/>
                    <a:pt x="187002" y="1447632"/>
                    <a:pt x="115410" y="1376039"/>
                  </a:cubicBezTo>
                  <a:cubicBezTo>
                    <a:pt x="50858" y="1311487"/>
                    <a:pt x="98622" y="1313895"/>
                    <a:pt x="62144" y="131389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B8E305C2-5F24-EFB5-F038-D6C230A0A4E1}"/>
                </a:ext>
              </a:extLst>
            </p:cNvPr>
            <p:cNvSpPr/>
            <p:nvPr/>
          </p:nvSpPr>
          <p:spPr>
            <a:xfrm>
              <a:off x="4429957" y="2290798"/>
              <a:ext cx="2645553" cy="1286903"/>
            </a:xfrm>
            <a:custGeom>
              <a:avLst/>
              <a:gdLst>
                <a:gd name="connsiteX0" fmla="*/ 71022 w 2645553"/>
                <a:gd name="connsiteY0" fmla="*/ 266330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71022 w 2645553"/>
                <a:gd name="connsiteY81" fmla="*/ 266330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118638 w 2645553"/>
                <a:gd name="connsiteY49" fmla="*/ 1004853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645553" h="1216241">
                  <a:moveTo>
                    <a:pt x="69117" y="233922"/>
                  </a:moveTo>
                  <a:cubicBezTo>
                    <a:pt x="82433" y="230963"/>
                    <a:pt x="92898" y="231337"/>
                    <a:pt x="115410" y="221942"/>
                  </a:cubicBezTo>
                  <a:cubicBezTo>
                    <a:pt x="137922" y="212547"/>
                    <a:pt x="175056" y="193240"/>
                    <a:pt x="204187" y="177554"/>
                  </a:cubicBezTo>
                  <a:cubicBezTo>
                    <a:pt x="213581" y="172495"/>
                    <a:pt x="220861" y="163628"/>
                    <a:pt x="230820" y="159798"/>
                  </a:cubicBezTo>
                  <a:cubicBezTo>
                    <a:pt x="259656" y="148707"/>
                    <a:pt x="290107" y="142380"/>
                    <a:pt x="319596" y="133165"/>
                  </a:cubicBezTo>
                  <a:cubicBezTo>
                    <a:pt x="337460" y="127583"/>
                    <a:pt x="355107" y="121328"/>
                    <a:pt x="372862" y="115410"/>
                  </a:cubicBezTo>
                  <a:cubicBezTo>
                    <a:pt x="432047" y="124288"/>
                    <a:pt x="494380" y="121029"/>
                    <a:pt x="550416" y="142043"/>
                  </a:cubicBezTo>
                  <a:cubicBezTo>
                    <a:pt x="591978" y="157629"/>
                    <a:pt x="622848" y="193525"/>
                    <a:pt x="656948" y="221942"/>
                  </a:cubicBezTo>
                  <a:cubicBezTo>
                    <a:pt x="676238" y="238017"/>
                    <a:pt x="692459" y="257453"/>
                    <a:pt x="710214" y="275208"/>
                  </a:cubicBezTo>
                  <a:cubicBezTo>
                    <a:pt x="727969" y="292963"/>
                    <a:pt x="750561" y="306943"/>
                    <a:pt x="763480" y="328474"/>
                  </a:cubicBezTo>
                  <a:cubicBezTo>
                    <a:pt x="772358" y="343270"/>
                    <a:pt x="779760" y="359058"/>
                    <a:pt x="790113" y="372862"/>
                  </a:cubicBezTo>
                  <a:cubicBezTo>
                    <a:pt x="816048" y="407442"/>
                    <a:pt x="813305" y="392189"/>
                    <a:pt x="843379" y="417251"/>
                  </a:cubicBezTo>
                  <a:cubicBezTo>
                    <a:pt x="853024" y="425289"/>
                    <a:pt x="859796" y="436587"/>
                    <a:pt x="870012" y="443884"/>
                  </a:cubicBezTo>
                  <a:cubicBezTo>
                    <a:pt x="880781" y="451576"/>
                    <a:pt x="894033" y="455073"/>
                    <a:pt x="905523" y="461639"/>
                  </a:cubicBezTo>
                  <a:cubicBezTo>
                    <a:pt x="914787" y="466932"/>
                    <a:pt x="922613" y="474622"/>
                    <a:pt x="932156" y="479394"/>
                  </a:cubicBezTo>
                  <a:cubicBezTo>
                    <a:pt x="965591" y="496112"/>
                    <a:pt x="978144" y="497550"/>
                    <a:pt x="1012055" y="506027"/>
                  </a:cubicBezTo>
                  <a:cubicBezTo>
                    <a:pt x="1072578" y="503396"/>
                    <a:pt x="1251511" y="497889"/>
                    <a:pt x="1331651" y="488272"/>
                  </a:cubicBezTo>
                  <a:cubicBezTo>
                    <a:pt x="1367395" y="483983"/>
                    <a:pt x="1402955" y="477934"/>
                    <a:pt x="1438183" y="470517"/>
                  </a:cubicBezTo>
                  <a:cubicBezTo>
                    <a:pt x="1459264" y="466079"/>
                    <a:pt x="1479612" y="458680"/>
                    <a:pt x="1500326" y="452761"/>
                  </a:cubicBezTo>
                  <a:cubicBezTo>
                    <a:pt x="1512163" y="440924"/>
                    <a:pt x="1522623" y="427528"/>
                    <a:pt x="1535837" y="417251"/>
                  </a:cubicBezTo>
                  <a:cubicBezTo>
                    <a:pt x="1552541" y="404259"/>
                    <a:pt x="1616225" y="370892"/>
                    <a:pt x="1633492" y="363985"/>
                  </a:cubicBezTo>
                  <a:cubicBezTo>
                    <a:pt x="1659279" y="353670"/>
                    <a:pt x="1721168" y="348115"/>
                    <a:pt x="1740024" y="346229"/>
                  </a:cubicBezTo>
                  <a:lnTo>
                    <a:pt x="1935332" y="328474"/>
                  </a:lnTo>
                  <a:cubicBezTo>
                    <a:pt x="1947169" y="325515"/>
                    <a:pt x="1959665" y="324487"/>
                    <a:pt x="1970843" y="319596"/>
                  </a:cubicBezTo>
                  <a:cubicBezTo>
                    <a:pt x="2007216" y="303683"/>
                    <a:pt x="2038444" y="274116"/>
                    <a:pt x="2077375" y="266330"/>
                  </a:cubicBezTo>
                  <a:cubicBezTo>
                    <a:pt x="2187068" y="244393"/>
                    <a:pt x="2050031" y="271303"/>
                    <a:pt x="2175029" y="248575"/>
                  </a:cubicBezTo>
                  <a:cubicBezTo>
                    <a:pt x="2189875" y="245876"/>
                    <a:pt x="2204965" y="244033"/>
                    <a:pt x="2219418" y="239697"/>
                  </a:cubicBezTo>
                  <a:cubicBezTo>
                    <a:pt x="2234682" y="235118"/>
                    <a:pt x="2248688" y="226981"/>
                    <a:pt x="2263806" y="221942"/>
                  </a:cubicBezTo>
                  <a:cubicBezTo>
                    <a:pt x="2275381" y="218084"/>
                    <a:pt x="2287893" y="217348"/>
                    <a:pt x="2299317" y="213064"/>
                  </a:cubicBezTo>
                  <a:cubicBezTo>
                    <a:pt x="2311708" y="208417"/>
                    <a:pt x="2322436" y="199956"/>
                    <a:pt x="2334827" y="195309"/>
                  </a:cubicBezTo>
                  <a:cubicBezTo>
                    <a:pt x="2346251" y="191025"/>
                    <a:pt x="2358763" y="190289"/>
                    <a:pt x="2370338" y="186431"/>
                  </a:cubicBezTo>
                  <a:cubicBezTo>
                    <a:pt x="2385456" y="181392"/>
                    <a:pt x="2399930" y="174594"/>
                    <a:pt x="2414726" y="168676"/>
                  </a:cubicBezTo>
                  <a:cubicBezTo>
                    <a:pt x="2423604" y="159798"/>
                    <a:pt x="2431827" y="150214"/>
                    <a:pt x="2441360" y="142043"/>
                  </a:cubicBezTo>
                  <a:cubicBezTo>
                    <a:pt x="2464368" y="122322"/>
                    <a:pt x="2507211" y="95182"/>
                    <a:pt x="2530136" y="79899"/>
                  </a:cubicBezTo>
                  <a:cubicBezTo>
                    <a:pt x="2543888" y="59272"/>
                    <a:pt x="2567003" y="22934"/>
                    <a:pt x="2583402" y="8878"/>
                  </a:cubicBezTo>
                  <a:cubicBezTo>
                    <a:pt x="2590507" y="2788"/>
                    <a:pt x="2601157" y="2959"/>
                    <a:pt x="2610035" y="0"/>
                  </a:cubicBezTo>
                  <a:cubicBezTo>
                    <a:pt x="2621872" y="11837"/>
                    <a:pt x="2646038" y="18778"/>
                    <a:pt x="2645546" y="35511"/>
                  </a:cubicBezTo>
                  <a:cubicBezTo>
                    <a:pt x="2640542" y="205650"/>
                    <a:pt x="2640912" y="254753"/>
                    <a:pt x="2565647" y="355107"/>
                  </a:cubicBezTo>
                  <a:cubicBezTo>
                    <a:pt x="2551780" y="373597"/>
                    <a:pt x="2537602" y="392030"/>
                    <a:pt x="2521259" y="408373"/>
                  </a:cubicBezTo>
                  <a:cubicBezTo>
                    <a:pt x="2504916" y="424716"/>
                    <a:pt x="2485748" y="437965"/>
                    <a:pt x="2467993" y="452761"/>
                  </a:cubicBezTo>
                  <a:cubicBezTo>
                    <a:pt x="2451673" y="518040"/>
                    <a:pt x="2469847" y="462265"/>
                    <a:pt x="2423604" y="541538"/>
                  </a:cubicBezTo>
                  <a:cubicBezTo>
                    <a:pt x="2413602" y="558685"/>
                    <a:pt x="2406382" y="577326"/>
                    <a:pt x="2396971" y="594804"/>
                  </a:cubicBezTo>
                  <a:cubicBezTo>
                    <a:pt x="2385660" y="615810"/>
                    <a:pt x="2373297" y="636233"/>
                    <a:pt x="2361460" y="656948"/>
                  </a:cubicBezTo>
                  <a:cubicBezTo>
                    <a:pt x="2355542" y="680622"/>
                    <a:pt x="2354618" y="706143"/>
                    <a:pt x="2343705" y="727969"/>
                  </a:cubicBezTo>
                  <a:cubicBezTo>
                    <a:pt x="2336219" y="742942"/>
                    <a:pt x="2318471" y="750266"/>
                    <a:pt x="2308194" y="763480"/>
                  </a:cubicBezTo>
                  <a:cubicBezTo>
                    <a:pt x="2297600" y="777100"/>
                    <a:pt x="2291914" y="794064"/>
                    <a:pt x="2281561" y="807868"/>
                  </a:cubicBezTo>
                  <a:cubicBezTo>
                    <a:pt x="2274028" y="817912"/>
                    <a:pt x="2262965" y="824856"/>
                    <a:pt x="2254928" y="834501"/>
                  </a:cubicBezTo>
                  <a:cubicBezTo>
                    <a:pt x="2233328" y="860421"/>
                    <a:pt x="2216643" y="890542"/>
                    <a:pt x="2192785" y="914400"/>
                  </a:cubicBezTo>
                  <a:cubicBezTo>
                    <a:pt x="2175030" y="932155"/>
                    <a:pt x="2151877" y="952590"/>
                    <a:pt x="2139519" y="967666"/>
                  </a:cubicBezTo>
                  <a:cubicBezTo>
                    <a:pt x="2127161" y="982742"/>
                    <a:pt x="2129942" y="990657"/>
                    <a:pt x="2118638" y="1004853"/>
                  </a:cubicBezTo>
                  <a:cubicBezTo>
                    <a:pt x="2107334" y="1019049"/>
                    <a:pt x="2089770" y="1036846"/>
                    <a:pt x="2071697" y="1052842"/>
                  </a:cubicBezTo>
                  <a:cubicBezTo>
                    <a:pt x="2053624" y="1068838"/>
                    <a:pt x="2047152" y="1088515"/>
                    <a:pt x="2010201" y="1100831"/>
                  </a:cubicBezTo>
                  <a:cubicBezTo>
                    <a:pt x="1952541" y="1139271"/>
                    <a:pt x="1898983" y="1155577"/>
                    <a:pt x="1864311" y="1171853"/>
                  </a:cubicBezTo>
                  <a:cubicBezTo>
                    <a:pt x="1829639" y="1188129"/>
                    <a:pt x="1823707" y="1191858"/>
                    <a:pt x="1802167" y="1198486"/>
                  </a:cubicBezTo>
                  <a:cubicBezTo>
                    <a:pt x="1772291" y="1207679"/>
                    <a:pt x="1665811" y="1214917"/>
                    <a:pt x="1651247" y="1216241"/>
                  </a:cubicBezTo>
                  <a:cubicBezTo>
                    <a:pt x="1559511" y="1210323"/>
                    <a:pt x="1467486" y="1207865"/>
                    <a:pt x="1376039" y="1198486"/>
                  </a:cubicBezTo>
                  <a:cubicBezTo>
                    <a:pt x="1351764" y="1195996"/>
                    <a:pt x="1328596" y="1187018"/>
                    <a:pt x="1305018" y="1180730"/>
                  </a:cubicBezTo>
                  <a:cubicBezTo>
                    <a:pt x="1284202" y="1175179"/>
                    <a:pt x="1263658" y="1168643"/>
                    <a:pt x="1242874" y="1162975"/>
                  </a:cubicBezTo>
                  <a:cubicBezTo>
                    <a:pt x="1208388" y="1153570"/>
                    <a:pt x="1199957" y="1152616"/>
                    <a:pt x="1162975" y="1145220"/>
                  </a:cubicBezTo>
                  <a:cubicBezTo>
                    <a:pt x="1125579" y="1107822"/>
                    <a:pt x="1162889" y="1140738"/>
                    <a:pt x="1083076" y="1100831"/>
                  </a:cubicBezTo>
                  <a:cubicBezTo>
                    <a:pt x="1067643" y="1093114"/>
                    <a:pt x="1053881" y="1082379"/>
                    <a:pt x="1038688" y="1074198"/>
                  </a:cubicBezTo>
                  <a:cubicBezTo>
                    <a:pt x="1015383" y="1061650"/>
                    <a:pt x="991698" y="1049780"/>
                    <a:pt x="967666" y="1038688"/>
                  </a:cubicBezTo>
                  <a:cubicBezTo>
                    <a:pt x="953197" y="1032010"/>
                    <a:pt x="937268" y="1028563"/>
                    <a:pt x="923278" y="1020932"/>
                  </a:cubicBezTo>
                  <a:cubicBezTo>
                    <a:pt x="833199" y="971798"/>
                    <a:pt x="909480" y="992000"/>
                    <a:pt x="816746" y="976544"/>
                  </a:cubicBezTo>
                  <a:cubicBezTo>
                    <a:pt x="796031" y="967666"/>
                    <a:pt x="775527" y="958281"/>
                    <a:pt x="754602" y="949911"/>
                  </a:cubicBezTo>
                  <a:cubicBezTo>
                    <a:pt x="731127" y="940521"/>
                    <a:pt x="706195" y="934585"/>
                    <a:pt x="683581" y="923278"/>
                  </a:cubicBezTo>
                  <a:cubicBezTo>
                    <a:pt x="652714" y="907845"/>
                    <a:pt x="625671" y="885445"/>
                    <a:pt x="594804" y="870012"/>
                  </a:cubicBezTo>
                  <a:cubicBezTo>
                    <a:pt x="565309" y="855265"/>
                    <a:pt x="557760" y="853326"/>
                    <a:pt x="532660" y="834501"/>
                  </a:cubicBezTo>
                  <a:cubicBezTo>
                    <a:pt x="493832" y="805380"/>
                    <a:pt x="451571" y="780042"/>
                    <a:pt x="417251" y="745724"/>
                  </a:cubicBezTo>
                  <a:cubicBezTo>
                    <a:pt x="411332" y="739806"/>
                    <a:pt x="406762" y="732122"/>
                    <a:pt x="399495" y="727969"/>
                  </a:cubicBezTo>
                  <a:cubicBezTo>
                    <a:pt x="385659" y="720063"/>
                    <a:pt x="369548" y="716953"/>
                    <a:pt x="355107" y="710214"/>
                  </a:cubicBezTo>
                  <a:cubicBezTo>
                    <a:pt x="240080" y="656534"/>
                    <a:pt x="304083" y="675263"/>
                    <a:pt x="230820" y="656948"/>
                  </a:cubicBezTo>
                  <a:cubicBezTo>
                    <a:pt x="216024" y="645111"/>
                    <a:pt x="201755" y="632582"/>
                    <a:pt x="186431" y="621437"/>
                  </a:cubicBezTo>
                  <a:cubicBezTo>
                    <a:pt x="169173" y="608886"/>
                    <a:pt x="149224" y="599978"/>
                    <a:pt x="133165" y="585926"/>
                  </a:cubicBezTo>
                  <a:cubicBezTo>
                    <a:pt x="115875" y="570797"/>
                    <a:pt x="110500" y="540910"/>
                    <a:pt x="97655" y="523783"/>
                  </a:cubicBezTo>
                  <a:cubicBezTo>
                    <a:pt x="87611" y="510391"/>
                    <a:pt x="73981" y="500109"/>
                    <a:pt x="62144" y="488272"/>
                  </a:cubicBezTo>
                  <a:cubicBezTo>
                    <a:pt x="56226" y="476435"/>
                    <a:pt x="50955" y="464251"/>
                    <a:pt x="44389" y="452761"/>
                  </a:cubicBezTo>
                  <a:cubicBezTo>
                    <a:pt x="39095" y="443497"/>
                    <a:pt x="29221" y="436479"/>
                    <a:pt x="26633" y="426128"/>
                  </a:cubicBezTo>
                  <a:cubicBezTo>
                    <a:pt x="20134" y="400131"/>
                    <a:pt x="23011" y="372505"/>
                    <a:pt x="17756" y="346229"/>
                  </a:cubicBezTo>
                  <a:cubicBezTo>
                    <a:pt x="14086" y="327877"/>
                    <a:pt x="5919" y="310718"/>
                    <a:pt x="0" y="292963"/>
                  </a:cubicBezTo>
                  <a:cubicBezTo>
                    <a:pt x="8475" y="267540"/>
                    <a:pt x="8129" y="255343"/>
                    <a:pt x="35511" y="239697"/>
                  </a:cubicBezTo>
                  <a:cubicBezTo>
                    <a:pt x="46105" y="233644"/>
                    <a:pt x="55801" y="236881"/>
                    <a:pt x="69117" y="2339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E0C6CF0-545C-2B7B-4AB0-2CF90782C189}"/>
                </a:ext>
              </a:extLst>
            </p:cNvPr>
            <p:cNvSpPr/>
            <p:nvPr/>
          </p:nvSpPr>
          <p:spPr>
            <a:xfrm>
              <a:off x="4212619" y="1411908"/>
              <a:ext cx="2995714" cy="1473693"/>
            </a:xfrm>
            <a:custGeom>
              <a:avLst/>
              <a:gdLst>
                <a:gd name="connsiteX0" fmla="*/ 169011 w 2779046"/>
                <a:gd name="connsiteY0" fmla="*/ 532660 h 1349406"/>
                <a:gd name="connsiteX1" fmla="*/ 106867 w 2779046"/>
                <a:gd name="connsiteY1" fmla="*/ 568171 h 1349406"/>
                <a:gd name="connsiteX2" fmla="*/ 26968 w 2779046"/>
                <a:gd name="connsiteY2" fmla="*/ 612559 h 1349406"/>
                <a:gd name="connsiteX3" fmla="*/ 18090 w 2779046"/>
                <a:gd name="connsiteY3" fmla="*/ 648070 h 1349406"/>
                <a:gd name="connsiteX4" fmla="*/ 335 w 2779046"/>
                <a:gd name="connsiteY4" fmla="*/ 692458 h 1349406"/>
                <a:gd name="connsiteX5" fmla="*/ 9213 w 2779046"/>
                <a:gd name="connsiteY5" fmla="*/ 763479 h 1349406"/>
                <a:gd name="connsiteX6" fmla="*/ 71356 w 2779046"/>
                <a:gd name="connsiteY6" fmla="*/ 932155 h 1349406"/>
                <a:gd name="connsiteX7" fmla="*/ 115745 w 2779046"/>
                <a:gd name="connsiteY7" fmla="*/ 1047565 h 1349406"/>
                <a:gd name="connsiteX8" fmla="*/ 142378 w 2779046"/>
                <a:gd name="connsiteY8" fmla="*/ 1065320 h 1349406"/>
                <a:gd name="connsiteX9" fmla="*/ 355442 w 2779046"/>
                <a:gd name="connsiteY9" fmla="*/ 1003177 h 1349406"/>
                <a:gd name="connsiteX10" fmla="*/ 382075 w 2779046"/>
                <a:gd name="connsiteY10" fmla="*/ 985421 h 1349406"/>
                <a:gd name="connsiteX11" fmla="*/ 701671 w 2779046"/>
                <a:gd name="connsiteY11" fmla="*/ 1003177 h 1349406"/>
                <a:gd name="connsiteX12" fmla="*/ 808203 w 2779046"/>
                <a:gd name="connsiteY12" fmla="*/ 1091953 h 1349406"/>
                <a:gd name="connsiteX13" fmla="*/ 923613 w 2779046"/>
                <a:gd name="connsiteY13" fmla="*/ 1260629 h 1349406"/>
                <a:gd name="connsiteX14" fmla="*/ 959123 w 2779046"/>
                <a:gd name="connsiteY14" fmla="*/ 1287262 h 1349406"/>
                <a:gd name="connsiteX15" fmla="*/ 968001 w 2779046"/>
                <a:gd name="connsiteY15" fmla="*/ 1313895 h 1349406"/>
                <a:gd name="connsiteX16" fmla="*/ 1047900 w 2779046"/>
                <a:gd name="connsiteY16" fmla="*/ 1349406 h 1349406"/>
                <a:gd name="connsiteX17" fmla="*/ 1527294 w 2779046"/>
                <a:gd name="connsiteY17" fmla="*/ 1340528 h 1349406"/>
                <a:gd name="connsiteX18" fmla="*/ 1660459 w 2779046"/>
                <a:gd name="connsiteY18" fmla="*/ 1322773 h 1349406"/>
                <a:gd name="connsiteX19" fmla="*/ 1811380 w 2779046"/>
                <a:gd name="connsiteY19" fmla="*/ 1260629 h 1349406"/>
                <a:gd name="connsiteX20" fmla="*/ 1838013 w 2779046"/>
                <a:gd name="connsiteY20" fmla="*/ 1242874 h 1349406"/>
                <a:gd name="connsiteX21" fmla="*/ 1944545 w 2779046"/>
                <a:gd name="connsiteY21" fmla="*/ 1225118 h 1349406"/>
                <a:gd name="connsiteX22" fmla="*/ 2113220 w 2779046"/>
                <a:gd name="connsiteY22" fmla="*/ 1189608 h 1349406"/>
                <a:gd name="connsiteX23" fmla="*/ 2157609 w 2779046"/>
                <a:gd name="connsiteY23" fmla="*/ 1171852 h 1349406"/>
                <a:gd name="connsiteX24" fmla="*/ 2264141 w 2779046"/>
                <a:gd name="connsiteY24" fmla="*/ 1136342 h 1349406"/>
                <a:gd name="connsiteX25" fmla="*/ 2335162 w 2779046"/>
                <a:gd name="connsiteY25" fmla="*/ 1118586 h 1349406"/>
                <a:gd name="connsiteX26" fmla="*/ 2397306 w 2779046"/>
                <a:gd name="connsiteY26" fmla="*/ 1100831 h 1349406"/>
                <a:gd name="connsiteX27" fmla="*/ 2557104 w 2779046"/>
                <a:gd name="connsiteY27" fmla="*/ 1047565 h 1349406"/>
                <a:gd name="connsiteX28" fmla="*/ 2601492 w 2779046"/>
                <a:gd name="connsiteY28" fmla="*/ 1012054 h 1349406"/>
                <a:gd name="connsiteX29" fmla="*/ 2637003 w 2779046"/>
                <a:gd name="connsiteY29" fmla="*/ 1003177 h 1349406"/>
                <a:gd name="connsiteX30" fmla="*/ 2681391 w 2779046"/>
                <a:gd name="connsiteY30" fmla="*/ 976544 h 1349406"/>
                <a:gd name="connsiteX31" fmla="*/ 2708024 w 2779046"/>
                <a:gd name="connsiteY31" fmla="*/ 958788 h 1349406"/>
                <a:gd name="connsiteX32" fmla="*/ 2734657 w 2779046"/>
                <a:gd name="connsiteY32" fmla="*/ 923278 h 1349406"/>
                <a:gd name="connsiteX33" fmla="*/ 2752413 w 2779046"/>
                <a:gd name="connsiteY33" fmla="*/ 719091 h 1349406"/>
                <a:gd name="connsiteX34" fmla="*/ 2779046 w 2779046"/>
                <a:gd name="connsiteY34" fmla="*/ 630314 h 1349406"/>
                <a:gd name="connsiteX35" fmla="*/ 2770168 w 2779046"/>
                <a:gd name="connsiteY35" fmla="*/ 443883 h 1349406"/>
                <a:gd name="connsiteX36" fmla="*/ 2734657 w 2779046"/>
                <a:gd name="connsiteY36" fmla="*/ 399495 h 1349406"/>
                <a:gd name="connsiteX37" fmla="*/ 2699147 w 2779046"/>
                <a:gd name="connsiteY37" fmla="*/ 346229 h 1349406"/>
                <a:gd name="connsiteX38" fmla="*/ 2619248 w 2779046"/>
                <a:gd name="connsiteY38" fmla="*/ 195309 h 1349406"/>
                <a:gd name="connsiteX39" fmla="*/ 2592615 w 2779046"/>
                <a:gd name="connsiteY39" fmla="*/ 124287 h 1349406"/>
                <a:gd name="connsiteX40" fmla="*/ 2574859 w 2779046"/>
                <a:gd name="connsiteY40" fmla="*/ 53266 h 1349406"/>
                <a:gd name="connsiteX41" fmla="*/ 2565982 w 2779046"/>
                <a:gd name="connsiteY41" fmla="*/ 17755 h 1349406"/>
                <a:gd name="connsiteX42" fmla="*/ 2548226 w 2779046"/>
                <a:gd name="connsiteY42" fmla="*/ 0 h 1349406"/>
                <a:gd name="connsiteX43" fmla="*/ 2379550 w 2779046"/>
                <a:gd name="connsiteY43" fmla="*/ 26633 h 1349406"/>
                <a:gd name="connsiteX44" fmla="*/ 2255263 w 2779046"/>
                <a:gd name="connsiteY44" fmla="*/ 79899 h 1349406"/>
                <a:gd name="connsiteX45" fmla="*/ 2193119 w 2779046"/>
                <a:gd name="connsiteY45" fmla="*/ 97654 h 1349406"/>
                <a:gd name="connsiteX46" fmla="*/ 2095465 w 2779046"/>
                <a:gd name="connsiteY46" fmla="*/ 159798 h 1349406"/>
                <a:gd name="connsiteX47" fmla="*/ 2024444 w 2779046"/>
                <a:gd name="connsiteY47" fmla="*/ 204186 h 1349406"/>
                <a:gd name="connsiteX48" fmla="*/ 1935667 w 2779046"/>
                <a:gd name="connsiteY48" fmla="*/ 239697 h 1349406"/>
                <a:gd name="connsiteX49" fmla="*/ 1846890 w 2779046"/>
                <a:gd name="connsiteY49" fmla="*/ 301841 h 1349406"/>
                <a:gd name="connsiteX50" fmla="*/ 1802502 w 2779046"/>
                <a:gd name="connsiteY50" fmla="*/ 310718 h 1349406"/>
                <a:gd name="connsiteX51" fmla="*/ 1589438 w 2779046"/>
                <a:gd name="connsiteY51" fmla="*/ 337351 h 1349406"/>
                <a:gd name="connsiteX52" fmla="*/ 1536172 w 2779046"/>
                <a:gd name="connsiteY52" fmla="*/ 355107 h 1349406"/>
                <a:gd name="connsiteX53" fmla="*/ 1340863 w 2779046"/>
                <a:gd name="connsiteY53" fmla="*/ 346229 h 1349406"/>
                <a:gd name="connsiteX54" fmla="*/ 1314230 w 2779046"/>
                <a:gd name="connsiteY54" fmla="*/ 337351 h 1349406"/>
                <a:gd name="connsiteX55" fmla="*/ 1252086 w 2779046"/>
                <a:gd name="connsiteY55" fmla="*/ 319596 h 1349406"/>
                <a:gd name="connsiteX56" fmla="*/ 1207698 w 2779046"/>
                <a:gd name="connsiteY56" fmla="*/ 301841 h 1349406"/>
                <a:gd name="connsiteX57" fmla="*/ 1127799 w 2779046"/>
                <a:gd name="connsiteY57" fmla="*/ 284085 h 1349406"/>
                <a:gd name="connsiteX58" fmla="*/ 879224 w 2779046"/>
                <a:gd name="connsiteY58" fmla="*/ 292963 h 1349406"/>
                <a:gd name="connsiteX59" fmla="*/ 808203 w 2779046"/>
                <a:gd name="connsiteY59" fmla="*/ 301841 h 1349406"/>
                <a:gd name="connsiteX60" fmla="*/ 728304 w 2779046"/>
                <a:gd name="connsiteY60" fmla="*/ 355107 h 1349406"/>
                <a:gd name="connsiteX61" fmla="*/ 639527 w 2779046"/>
                <a:gd name="connsiteY61" fmla="*/ 399495 h 1349406"/>
                <a:gd name="connsiteX62" fmla="*/ 595139 w 2779046"/>
                <a:gd name="connsiteY62" fmla="*/ 426128 h 1349406"/>
                <a:gd name="connsiteX63" fmla="*/ 532995 w 2779046"/>
                <a:gd name="connsiteY63" fmla="*/ 443883 h 1349406"/>
                <a:gd name="connsiteX64" fmla="*/ 470851 w 2779046"/>
                <a:gd name="connsiteY64" fmla="*/ 470516 h 1349406"/>
                <a:gd name="connsiteX65" fmla="*/ 373197 w 2779046"/>
                <a:gd name="connsiteY65" fmla="*/ 514905 h 1349406"/>
                <a:gd name="connsiteX66" fmla="*/ 293298 w 2779046"/>
                <a:gd name="connsiteY66" fmla="*/ 541538 h 1349406"/>
                <a:gd name="connsiteX67" fmla="*/ 248910 w 2779046"/>
                <a:gd name="connsiteY67" fmla="*/ 568171 h 1349406"/>
                <a:gd name="connsiteX68" fmla="*/ 169011 w 2779046"/>
                <a:gd name="connsiteY68" fmla="*/ 532660 h 134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779046" h="1349406">
                  <a:moveTo>
                    <a:pt x="169011" y="532660"/>
                  </a:moveTo>
                  <a:cubicBezTo>
                    <a:pt x="145337" y="532660"/>
                    <a:pt x="127873" y="556860"/>
                    <a:pt x="106867" y="568171"/>
                  </a:cubicBezTo>
                  <a:cubicBezTo>
                    <a:pt x="25212" y="612139"/>
                    <a:pt x="80247" y="577040"/>
                    <a:pt x="26968" y="612559"/>
                  </a:cubicBezTo>
                  <a:cubicBezTo>
                    <a:pt x="24009" y="624396"/>
                    <a:pt x="21948" y="636495"/>
                    <a:pt x="18090" y="648070"/>
                  </a:cubicBezTo>
                  <a:cubicBezTo>
                    <a:pt x="13051" y="663188"/>
                    <a:pt x="1557" y="676569"/>
                    <a:pt x="335" y="692458"/>
                  </a:cubicBezTo>
                  <a:cubicBezTo>
                    <a:pt x="-1495" y="716246"/>
                    <a:pt x="4534" y="740084"/>
                    <a:pt x="9213" y="763479"/>
                  </a:cubicBezTo>
                  <a:cubicBezTo>
                    <a:pt x="31658" y="875702"/>
                    <a:pt x="24187" y="849608"/>
                    <a:pt x="71356" y="932155"/>
                  </a:cubicBezTo>
                  <a:cubicBezTo>
                    <a:pt x="83516" y="980796"/>
                    <a:pt x="83473" y="1009914"/>
                    <a:pt x="115745" y="1047565"/>
                  </a:cubicBezTo>
                  <a:cubicBezTo>
                    <a:pt x="122689" y="1055666"/>
                    <a:pt x="133500" y="1059402"/>
                    <a:pt x="142378" y="1065320"/>
                  </a:cubicBezTo>
                  <a:cubicBezTo>
                    <a:pt x="285224" y="1029609"/>
                    <a:pt x="214185" y="1050262"/>
                    <a:pt x="355442" y="1003177"/>
                  </a:cubicBezTo>
                  <a:cubicBezTo>
                    <a:pt x="364320" y="997258"/>
                    <a:pt x="371953" y="988795"/>
                    <a:pt x="382075" y="985421"/>
                  </a:cubicBezTo>
                  <a:cubicBezTo>
                    <a:pt x="469007" y="956444"/>
                    <a:pt x="686767" y="1001687"/>
                    <a:pt x="701671" y="1003177"/>
                  </a:cubicBezTo>
                  <a:cubicBezTo>
                    <a:pt x="737182" y="1032769"/>
                    <a:pt x="784421" y="1052316"/>
                    <a:pt x="808203" y="1091953"/>
                  </a:cubicBezTo>
                  <a:cubicBezTo>
                    <a:pt x="829018" y="1126646"/>
                    <a:pt x="888980" y="1234654"/>
                    <a:pt x="923613" y="1260629"/>
                  </a:cubicBezTo>
                  <a:lnTo>
                    <a:pt x="959123" y="1287262"/>
                  </a:lnTo>
                  <a:cubicBezTo>
                    <a:pt x="962082" y="1296140"/>
                    <a:pt x="961384" y="1307278"/>
                    <a:pt x="968001" y="1313895"/>
                  </a:cubicBezTo>
                  <a:cubicBezTo>
                    <a:pt x="993598" y="1339492"/>
                    <a:pt x="1016335" y="1341515"/>
                    <a:pt x="1047900" y="1349406"/>
                  </a:cubicBezTo>
                  <a:lnTo>
                    <a:pt x="1527294" y="1340528"/>
                  </a:lnTo>
                  <a:cubicBezTo>
                    <a:pt x="1567552" y="1339250"/>
                    <a:pt x="1619406" y="1329615"/>
                    <a:pt x="1660459" y="1322773"/>
                  </a:cubicBezTo>
                  <a:cubicBezTo>
                    <a:pt x="1768505" y="1268749"/>
                    <a:pt x="1717424" y="1287473"/>
                    <a:pt x="1811380" y="1260629"/>
                  </a:cubicBezTo>
                  <a:cubicBezTo>
                    <a:pt x="1820258" y="1254711"/>
                    <a:pt x="1827704" y="1245623"/>
                    <a:pt x="1838013" y="1242874"/>
                  </a:cubicBezTo>
                  <a:cubicBezTo>
                    <a:pt x="1872798" y="1233598"/>
                    <a:pt x="1944545" y="1225118"/>
                    <a:pt x="1944545" y="1225118"/>
                  </a:cubicBezTo>
                  <a:cubicBezTo>
                    <a:pt x="2046839" y="1184201"/>
                    <a:pt x="1923131" y="1229627"/>
                    <a:pt x="2113220" y="1189608"/>
                  </a:cubicBezTo>
                  <a:cubicBezTo>
                    <a:pt x="2128814" y="1186325"/>
                    <a:pt x="2142581" y="1177156"/>
                    <a:pt x="2157609" y="1171852"/>
                  </a:cubicBezTo>
                  <a:cubicBezTo>
                    <a:pt x="2192907" y="1159394"/>
                    <a:pt x="2228288" y="1147098"/>
                    <a:pt x="2264141" y="1136342"/>
                  </a:cubicBezTo>
                  <a:cubicBezTo>
                    <a:pt x="2287514" y="1129330"/>
                    <a:pt x="2311584" y="1124874"/>
                    <a:pt x="2335162" y="1118586"/>
                  </a:cubicBezTo>
                  <a:cubicBezTo>
                    <a:pt x="2355978" y="1113035"/>
                    <a:pt x="2376591" y="1106749"/>
                    <a:pt x="2397306" y="1100831"/>
                  </a:cubicBezTo>
                  <a:cubicBezTo>
                    <a:pt x="2465259" y="1032878"/>
                    <a:pt x="2378056" y="1110232"/>
                    <a:pt x="2557104" y="1047565"/>
                  </a:cubicBezTo>
                  <a:cubicBezTo>
                    <a:pt x="2574988" y="1041305"/>
                    <a:pt x="2584928" y="1021256"/>
                    <a:pt x="2601492" y="1012054"/>
                  </a:cubicBezTo>
                  <a:cubicBezTo>
                    <a:pt x="2612158" y="1006129"/>
                    <a:pt x="2625166" y="1006136"/>
                    <a:pt x="2637003" y="1003177"/>
                  </a:cubicBezTo>
                  <a:cubicBezTo>
                    <a:pt x="2651799" y="994299"/>
                    <a:pt x="2666759" y="985689"/>
                    <a:pt x="2681391" y="976544"/>
                  </a:cubicBezTo>
                  <a:cubicBezTo>
                    <a:pt x="2690439" y="970889"/>
                    <a:pt x="2700479" y="966333"/>
                    <a:pt x="2708024" y="958788"/>
                  </a:cubicBezTo>
                  <a:cubicBezTo>
                    <a:pt x="2718486" y="948326"/>
                    <a:pt x="2725779" y="935115"/>
                    <a:pt x="2734657" y="923278"/>
                  </a:cubicBezTo>
                  <a:cubicBezTo>
                    <a:pt x="2759225" y="751307"/>
                    <a:pt x="2721869" y="1024540"/>
                    <a:pt x="2752413" y="719091"/>
                  </a:cubicBezTo>
                  <a:cubicBezTo>
                    <a:pt x="2754330" y="699917"/>
                    <a:pt x="2775069" y="642243"/>
                    <a:pt x="2779046" y="630314"/>
                  </a:cubicBezTo>
                  <a:cubicBezTo>
                    <a:pt x="2776087" y="568170"/>
                    <a:pt x="2781917" y="504978"/>
                    <a:pt x="2770168" y="443883"/>
                  </a:cubicBezTo>
                  <a:cubicBezTo>
                    <a:pt x="2766590" y="425276"/>
                    <a:pt x="2745802" y="414819"/>
                    <a:pt x="2734657" y="399495"/>
                  </a:cubicBezTo>
                  <a:cubicBezTo>
                    <a:pt x="2722106" y="382237"/>
                    <a:pt x="2710457" y="364325"/>
                    <a:pt x="2699147" y="346229"/>
                  </a:cubicBezTo>
                  <a:cubicBezTo>
                    <a:pt x="2650499" y="268392"/>
                    <a:pt x="2648887" y="269408"/>
                    <a:pt x="2619248" y="195309"/>
                  </a:cubicBezTo>
                  <a:cubicBezTo>
                    <a:pt x="2609858" y="171834"/>
                    <a:pt x="2600157" y="148420"/>
                    <a:pt x="2592615" y="124287"/>
                  </a:cubicBezTo>
                  <a:cubicBezTo>
                    <a:pt x="2585336" y="100996"/>
                    <a:pt x="2580777" y="76940"/>
                    <a:pt x="2574859" y="53266"/>
                  </a:cubicBezTo>
                  <a:cubicBezTo>
                    <a:pt x="2571900" y="41429"/>
                    <a:pt x="2574610" y="26382"/>
                    <a:pt x="2565982" y="17755"/>
                  </a:cubicBezTo>
                  <a:lnTo>
                    <a:pt x="2548226" y="0"/>
                  </a:lnTo>
                  <a:cubicBezTo>
                    <a:pt x="2492001" y="8878"/>
                    <a:pt x="2435116" y="14285"/>
                    <a:pt x="2379550" y="26633"/>
                  </a:cubicBezTo>
                  <a:cubicBezTo>
                    <a:pt x="2305574" y="43072"/>
                    <a:pt x="2318870" y="55435"/>
                    <a:pt x="2255263" y="79899"/>
                  </a:cubicBezTo>
                  <a:cubicBezTo>
                    <a:pt x="2235155" y="87633"/>
                    <a:pt x="2213834" y="91736"/>
                    <a:pt x="2193119" y="97654"/>
                  </a:cubicBezTo>
                  <a:cubicBezTo>
                    <a:pt x="2126866" y="163909"/>
                    <a:pt x="2192930" y="106636"/>
                    <a:pt x="2095465" y="159798"/>
                  </a:cubicBezTo>
                  <a:cubicBezTo>
                    <a:pt x="2034015" y="193316"/>
                    <a:pt x="2086919" y="180758"/>
                    <a:pt x="2024444" y="204186"/>
                  </a:cubicBezTo>
                  <a:cubicBezTo>
                    <a:pt x="1956780" y="229560"/>
                    <a:pt x="2020825" y="188602"/>
                    <a:pt x="1935667" y="239697"/>
                  </a:cubicBezTo>
                  <a:cubicBezTo>
                    <a:pt x="1895173" y="263993"/>
                    <a:pt x="1895033" y="279958"/>
                    <a:pt x="1846890" y="301841"/>
                  </a:cubicBezTo>
                  <a:cubicBezTo>
                    <a:pt x="1833153" y="308085"/>
                    <a:pt x="1817298" y="307759"/>
                    <a:pt x="1802502" y="310718"/>
                  </a:cubicBezTo>
                  <a:cubicBezTo>
                    <a:pt x="1720241" y="365560"/>
                    <a:pt x="1809051" y="312950"/>
                    <a:pt x="1589438" y="337351"/>
                  </a:cubicBezTo>
                  <a:cubicBezTo>
                    <a:pt x="1570837" y="339418"/>
                    <a:pt x="1553927" y="349188"/>
                    <a:pt x="1536172" y="355107"/>
                  </a:cubicBezTo>
                  <a:cubicBezTo>
                    <a:pt x="1471069" y="352148"/>
                    <a:pt x="1405826" y="351426"/>
                    <a:pt x="1340863" y="346229"/>
                  </a:cubicBezTo>
                  <a:cubicBezTo>
                    <a:pt x="1331535" y="345483"/>
                    <a:pt x="1323228" y="339922"/>
                    <a:pt x="1314230" y="337351"/>
                  </a:cubicBezTo>
                  <a:cubicBezTo>
                    <a:pt x="1275039" y="326154"/>
                    <a:pt x="1286154" y="332371"/>
                    <a:pt x="1252086" y="319596"/>
                  </a:cubicBezTo>
                  <a:cubicBezTo>
                    <a:pt x="1237165" y="314001"/>
                    <a:pt x="1222816" y="306880"/>
                    <a:pt x="1207698" y="301841"/>
                  </a:cubicBezTo>
                  <a:cubicBezTo>
                    <a:pt x="1188891" y="295572"/>
                    <a:pt x="1145390" y="287603"/>
                    <a:pt x="1127799" y="284085"/>
                  </a:cubicBezTo>
                  <a:lnTo>
                    <a:pt x="879224" y="292963"/>
                  </a:lnTo>
                  <a:cubicBezTo>
                    <a:pt x="855403" y="294286"/>
                    <a:pt x="830264" y="292757"/>
                    <a:pt x="808203" y="301841"/>
                  </a:cubicBezTo>
                  <a:cubicBezTo>
                    <a:pt x="778605" y="314028"/>
                    <a:pt x="756005" y="339069"/>
                    <a:pt x="728304" y="355107"/>
                  </a:cubicBezTo>
                  <a:cubicBezTo>
                    <a:pt x="699671" y="371684"/>
                    <a:pt x="668720" y="383926"/>
                    <a:pt x="639527" y="399495"/>
                  </a:cubicBezTo>
                  <a:cubicBezTo>
                    <a:pt x="624302" y="407615"/>
                    <a:pt x="611067" y="419492"/>
                    <a:pt x="595139" y="426128"/>
                  </a:cubicBezTo>
                  <a:cubicBezTo>
                    <a:pt x="575253" y="434414"/>
                    <a:pt x="553283" y="436637"/>
                    <a:pt x="532995" y="443883"/>
                  </a:cubicBezTo>
                  <a:cubicBezTo>
                    <a:pt x="511771" y="451463"/>
                    <a:pt x="491368" y="461190"/>
                    <a:pt x="470851" y="470516"/>
                  </a:cubicBezTo>
                  <a:cubicBezTo>
                    <a:pt x="412746" y="496928"/>
                    <a:pt x="451656" y="485483"/>
                    <a:pt x="373197" y="514905"/>
                  </a:cubicBezTo>
                  <a:cubicBezTo>
                    <a:pt x="346911" y="524762"/>
                    <a:pt x="319102" y="530479"/>
                    <a:pt x="293298" y="541538"/>
                  </a:cubicBezTo>
                  <a:cubicBezTo>
                    <a:pt x="277438" y="548335"/>
                    <a:pt x="264343" y="560454"/>
                    <a:pt x="248910" y="568171"/>
                  </a:cubicBezTo>
                  <a:cubicBezTo>
                    <a:pt x="216184" y="584534"/>
                    <a:pt x="192685" y="532660"/>
                    <a:pt x="169011" y="5326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884101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Kleinkind, Person, Zubehör, Spektakel enthält.&#10;&#10;Automatisch generierte Beschreibung">
            <a:extLst>
              <a:ext uri="{FF2B5EF4-FFF2-40B4-BE49-F238E27FC236}">
                <a16:creationId xmlns:a16="http://schemas.microsoft.com/office/drawing/2014/main" id="{FA1E3E4B-38EE-ECE4-ABD1-D633E2199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0" y="0"/>
            <a:ext cx="454273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B7B5ABF-D51C-C1A4-E207-3F5F48551FD0}"/>
              </a:ext>
            </a:extLst>
          </p:cNvPr>
          <p:cNvGrpSpPr/>
          <p:nvPr/>
        </p:nvGrpSpPr>
        <p:grpSpPr>
          <a:xfrm>
            <a:off x="4212619" y="1411908"/>
            <a:ext cx="3289012" cy="4376407"/>
            <a:chOff x="4212619" y="1411908"/>
            <a:chExt cx="3289012" cy="4376407"/>
          </a:xfrm>
          <a:blipFill>
            <a:blip r:embed="rId3"/>
            <a:stretch>
              <a:fillRect/>
            </a:stretch>
          </a:blipFill>
        </p:grpSpPr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3826251C-5AEF-51CA-B600-DD7635AD3831}"/>
                </a:ext>
              </a:extLst>
            </p:cNvPr>
            <p:cNvSpPr/>
            <p:nvPr/>
          </p:nvSpPr>
          <p:spPr>
            <a:xfrm>
              <a:off x="4598633" y="3843671"/>
              <a:ext cx="2902998" cy="1944644"/>
            </a:xfrm>
            <a:custGeom>
              <a:avLst/>
              <a:gdLst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86757 w 2902998"/>
                <a:gd name="connsiteY59" fmla="*/ 639552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35332 w 2902998"/>
                <a:gd name="connsiteY58" fmla="*/ 541898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79720 w 2902998"/>
                <a:gd name="connsiteY57" fmla="*/ 51526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104008 w 2902998"/>
                <a:gd name="connsiteY56" fmla="*/ 444244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917577 w 2902998"/>
                <a:gd name="connsiteY58" fmla="*/ 488632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48396 w 2902998"/>
                <a:gd name="connsiteY55" fmla="*/ 399855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73693 w 2902998"/>
                <a:gd name="connsiteY60" fmla="*/ 74608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891304"/>
                <a:gd name="connsiteX1" fmla="*/ 17755 w 2902998"/>
                <a:gd name="connsiteY1" fmla="*/ 222302 h 1891304"/>
                <a:gd name="connsiteX2" fmla="*/ 44388 w 2902998"/>
                <a:gd name="connsiteY2" fmla="*/ 328834 h 1891304"/>
                <a:gd name="connsiteX3" fmla="*/ 88777 w 2902998"/>
                <a:gd name="connsiteY3" fmla="*/ 435366 h 1891304"/>
                <a:gd name="connsiteX4" fmla="*/ 97654 w 2902998"/>
                <a:gd name="connsiteY4" fmla="*/ 515265 h 1891304"/>
                <a:gd name="connsiteX5" fmla="*/ 115410 w 2902998"/>
                <a:gd name="connsiteY5" fmla="*/ 621797 h 1891304"/>
                <a:gd name="connsiteX6" fmla="*/ 150920 w 2902998"/>
                <a:gd name="connsiteY6" fmla="*/ 834861 h 1891304"/>
                <a:gd name="connsiteX7" fmla="*/ 177553 w 2902998"/>
                <a:gd name="connsiteY7" fmla="*/ 905882 h 1891304"/>
                <a:gd name="connsiteX8" fmla="*/ 213064 w 2902998"/>
                <a:gd name="connsiteY8" fmla="*/ 1047925 h 1891304"/>
                <a:gd name="connsiteX9" fmla="*/ 221942 w 2902998"/>
                <a:gd name="connsiteY9" fmla="*/ 1145579 h 1891304"/>
                <a:gd name="connsiteX10" fmla="*/ 257452 w 2902998"/>
                <a:gd name="connsiteY10" fmla="*/ 1323133 h 1891304"/>
                <a:gd name="connsiteX11" fmla="*/ 284085 w 2902998"/>
                <a:gd name="connsiteY11" fmla="*/ 1394154 h 1891304"/>
                <a:gd name="connsiteX12" fmla="*/ 319596 w 2902998"/>
                <a:gd name="connsiteY12" fmla="*/ 1509564 h 1891304"/>
                <a:gd name="connsiteX13" fmla="*/ 337351 w 2902998"/>
                <a:gd name="connsiteY13" fmla="*/ 1545075 h 1891304"/>
                <a:gd name="connsiteX14" fmla="*/ 381740 w 2902998"/>
                <a:gd name="connsiteY14" fmla="*/ 1580585 h 1891304"/>
                <a:gd name="connsiteX15" fmla="*/ 470517 w 2902998"/>
                <a:gd name="connsiteY15" fmla="*/ 1633851 h 1891304"/>
                <a:gd name="connsiteX16" fmla="*/ 514905 w 2902998"/>
                <a:gd name="connsiteY16" fmla="*/ 1651607 h 1891304"/>
                <a:gd name="connsiteX17" fmla="*/ 594804 w 2902998"/>
                <a:gd name="connsiteY17" fmla="*/ 1722628 h 1891304"/>
                <a:gd name="connsiteX18" fmla="*/ 648070 w 2902998"/>
                <a:gd name="connsiteY18" fmla="*/ 1749261 h 1891304"/>
                <a:gd name="connsiteX19" fmla="*/ 736847 w 2902998"/>
                <a:gd name="connsiteY19" fmla="*/ 1820282 h 1891304"/>
                <a:gd name="connsiteX20" fmla="*/ 798990 w 2902998"/>
                <a:gd name="connsiteY20" fmla="*/ 1846915 h 1891304"/>
                <a:gd name="connsiteX21" fmla="*/ 870012 w 2902998"/>
                <a:gd name="connsiteY21" fmla="*/ 1873548 h 1891304"/>
                <a:gd name="connsiteX22" fmla="*/ 923278 w 2902998"/>
                <a:gd name="connsiteY22" fmla="*/ 1891304 h 1891304"/>
                <a:gd name="connsiteX23" fmla="*/ 1118586 w 2902998"/>
                <a:gd name="connsiteY23" fmla="*/ 1864671 h 1891304"/>
                <a:gd name="connsiteX24" fmla="*/ 1162975 w 2902998"/>
                <a:gd name="connsiteY24" fmla="*/ 1838038 h 1891304"/>
                <a:gd name="connsiteX25" fmla="*/ 1207363 w 2902998"/>
                <a:gd name="connsiteY25" fmla="*/ 1829160 h 1891304"/>
                <a:gd name="connsiteX26" fmla="*/ 1251751 w 2902998"/>
                <a:gd name="connsiteY26" fmla="*/ 1811405 h 1891304"/>
                <a:gd name="connsiteX27" fmla="*/ 1305017 w 2902998"/>
                <a:gd name="connsiteY27" fmla="*/ 1793649 h 1891304"/>
                <a:gd name="connsiteX28" fmla="*/ 1358284 w 2902998"/>
                <a:gd name="connsiteY28" fmla="*/ 1758139 h 1891304"/>
                <a:gd name="connsiteX29" fmla="*/ 1526959 w 2902998"/>
                <a:gd name="connsiteY29" fmla="*/ 1633851 h 1891304"/>
                <a:gd name="connsiteX30" fmla="*/ 1597981 w 2902998"/>
                <a:gd name="connsiteY30" fmla="*/ 1571708 h 1891304"/>
                <a:gd name="connsiteX31" fmla="*/ 1633491 w 2902998"/>
                <a:gd name="connsiteY31" fmla="*/ 1536197 h 1891304"/>
                <a:gd name="connsiteX32" fmla="*/ 1686757 w 2902998"/>
                <a:gd name="connsiteY32" fmla="*/ 1509564 h 1891304"/>
                <a:gd name="connsiteX33" fmla="*/ 1775534 w 2902998"/>
                <a:gd name="connsiteY33" fmla="*/ 1438543 h 1891304"/>
                <a:gd name="connsiteX34" fmla="*/ 1979720 w 2902998"/>
                <a:gd name="connsiteY34" fmla="*/ 1314255 h 1891304"/>
                <a:gd name="connsiteX35" fmla="*/ 2104008 w 2902998"/>
                <a:gd name="connsiteY35" fmla="*/ 1189968 h 1891304"/>
                <a:gd name="connsiteX36" fmla="*/ 2139518 w 2902998"/>
                <a:gd name="connsiteY36" fmla="*/ 1163335 h 1891304"/>
                <a:gd name="connsiteX37" fmla="*/ 2201662 w 2902998"/>
                <a:gd name="connsiteY37" fmla="*/ 1101191 h 1891304"/>
                <a:gd name="connsiteX38" fmla="*/ 2254928 w 2902998"/>
                <a:gd name="connsiteY38" fmla="*/ 1074558 h 1891304"/>
                <a:gd name="connsiteX39" fmla="*/ 2361460 w 2902998"/>
                <a:gd name="connsiteY39" fmla="*/ 976904 h 1891304"/>
                <a:gd name="connsiteX40" fmla="*/ 2396971 w 2902998"/>
                <a:gd name="connsiteY40" fmla="*/ 923638 h 1891304"/>
                <a:gd name="connsiteX41" fmla="*/ 2432482 w 2902998"/>
                <a:gd name="connsiteY41" fmla="*/ 888127 h 1891304"/>
                <a:gd name="connsiteX42" fmla="*/ 2503503 w 2902998"/>
                <a:gd name="connsiteY42" fmla="*/ 790473 h 1891304"/>
                <a:gd name="connsiteX43" fmla="*/ 2610035 w 2902998"/>
                <a:gd name="connsiteY43" fmla="*/ 648430 h 1891304"/>
                <a:gd name="connsiteX44" fmla="*/ 2698812 w 2902998"/>
                <a:gd name="connsiteY44" fmla="*/ 497510 h 1891304"/>
                <a:gd name="connsiteX45" fmla="*/ 2743200 w 2902998"/>
                <a:gd name="connsiteY45" fmla="*/ 408733 h 1891304"/>
                <a:gd name="connsiteX46" fmla="*/ 2787588 w 2902998"/>
                <a:gd name="connsiteY46" fmla="*/ 337712 h 1891304"/>
                <a:gd name="connsiteX47" fmla="*/ 2849732 w 2902998"/>
                <a:gd name="connsiteY47" fmla="*/ 240057 h 1891304"/>
                <a:gd name="connsiteX48" fmla="*/ 2894120 w 2902998"/>
                <a:gd name="connsiteY48" fmla="*/ 142403 h 1891304"/>
                <a:gd name="connsiteX49" fmla="*/ 2902998 w 2902998"/>
                <a:gd name="connsiteY49" fmla="*/ 106892 h 1891304"/>
                <a:gd name="connsiteX50" fmla="*/ 2876365 w 2902998"/>
                <a:gd name="connsiteY50" fmla="*/ 18115 h 1891304"/>
                <a:gd name="connsiteX51" fmla="*/ 2823099 w 2902998"/>
                <a:gd name="connsiteY51" fmla="*/ 360 h 1891304"/>
                <a:gd name="connsiteX52" fmla="*/ 2681056 w 2902998"/>
                <a:gd name="connsiteY52" fmla="*/ 9238 h 1891304"/>
                <a:gd name="connsiteX53" fmla="*/ 2565647 w 2902998"/>
                <a:gd name="connsiteY53" fmla="*/ 71381 h 1891304"/>
                <a:gd name="connsiteX54" fmla="*/ 2317072 w 2902998"/>
                <a:gd name="connsiteY54" fmla="*/ 257812 h 1891304"/>
                <a:gd name="connsiteX55" fmla="*/ 2183906 w 2902998"/>
                <a:gd name="connsiteY55" fmla="*/ 293323 h 1891304"/>
                <a:gd name="connsiteX56" fmla="*/ 2068497 w 2902998"/>
                <a:gd name="connsiteY56" fmla="*/ 373223 h 1891304"/>
                <a:gd name="connsiteX57" fmla="*/ 1988598 w 2902998"/>
                <a:gd name="connsiteY57" fmla="*/ 399855 h 1891304"/>
                <a:gd name="connsiteX58" fmla="*/ 1846556 w 2902998"/>
                <a:gd name="connsiteY58" fmla="*/ 470876 h 1891304"/>
                <a:gd name="connsiteX59" fmla="*/ 1651246 w 2902998"/>
                <a:gd name="connsiteY59" fmla="*/ 586286 h 1891304"/>
                <a:gd name="connsiteX60" fmla="*/ 1464168 w 2902998"/>
                <a:gd name="connsiteY60" fmla="*/ 715604 h 1891304"/>
                <a:gd name="connsiteX61" fmla="*/ 1269507 w 2902998"/>
                <a:gd name="connsiteY61" fmla="*/ 737207 h 1891304"/>
                <a:gd name="connsiteX62" fmla="*/ 1225118 w 2902998"/>
                <a:gd name="connsiteY62" fmla="*/ 728329 h 1891304"/>
                <a:gd name="connsiteX63" fmla="*/ 1118586 w 2902998"/>
                <a:gd name="connsiteY63" fmla="*/ 683941 h 1891304"/>
                <a:gd name="connsiteX64" fmla="*/ 1083076 w 2902998"/>
                <a:gd name="connsiteY64" fmla="*/ 666185 h 1891304"/>
                <a:gd name="connsiteX65" fmla="*/ 994299 w 2902998"/>
                <a:gd name="connsiteY65" fmla="*/ 630675 h 1891304"/>
                <a:gd name="connsiteX66" fmla="*/ 878889 w 2902998"/>
                <a:gd name="connsiteY66" fmla="*/ 541898 h 1891304"/>
                <a:gd name="connsiteX67" fmla="*/ 790113 w 2902998"/>
                <a:gd name="connsiteY67" fmla="*/ 479754 h 1891304"/>
                <a:gd name="connsiteX68" fmla="*/ 763480 w 2902998"/>
                <a:gd name="connsiteY68" fmla="*/ 444244 h 1891304"/>
                <a:gd name="connsiteX69" fmla="*/ 665825 w 2902998"/>
                <a:gd name="connsiteY69" fmla="*/ 435366 h 1891304"/>
                <a:gd name="connsiteX70" fmla="*/ 585926 w 2902998"/>
                <a:gd name="connsiteY70" fmla="*/ 417611 h 1891304"/>
                <a:gd name="connsiteX71" fmla="*/ 514905 w 2902998"/>
                <a:gd name="connsiteY71" fmla="*/ 408733 h 1891304"/>
                <a:gd name="connsiteX72" fmla="*/ 443884 w 2902998"/>
                <a:gd name="connsiteY72" fmla="*/ 382100 h 1891304"/>
                <a:gd name="connsiteX73" fmla="*/ 408373 w 2902998"/>
                <a:gd name="connsiteY73" fmla="*/ 373222 h 1891304"/>
                <a:gd name="connsiteX74" fmla="*/ 301841 w 2902998"/>
                <a:gd name="connsiteY74" fmla="*/ 337712 h 1891304"/>
                <a:gd name="connsiteX75" fmla="*/ 204186 w 2902998"/>
                <a:gd name="connsiteY75" fmla="*/ 302201 h 1891304"/>
                <a:gd name="connsiteX76" fmla="*/ 150920 w 2902998"/>
                <a:gd name="connsiteY76" fmla="*/ 284446 h 1891304"/>
                <a:gd name="connsiteX77" fmla="*/ 26633 w 2902998"/>
                <a:gd name="connsiteY77" fmla="*/ 266690 h 1891304"/>
                <a:gd name="connsiteX78" fmla="*/ 8878 w 2902998"/>
                <a:gd name="connsiteY78" fmla="*/ 248935 h 189130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48070 w 2902998"/>
                <a:gd name="connsiteY18" fmla="*/ 1749261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948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  <a:gd name="connsiteX0" fmla="*/ 0 w 2902998"/>
                <a:gd name="connsiteY0" fmla="*/ 160158 h 1944644"/>
                <a:gd name="connsiteX1" fmla="*/ 17755 w 2902998"/>
                <a:gd name="connsiteY1" fmla="*/ 222302 h 1944644"/>
                <a:gd name="connsiteX2" fmla="*/ 44388 w 2902998"/>
                <a:gd name="connsiteY2" fmla="*/ 328834 h 1944644"/>
                <a:gd name="connsiteX3" fmla="*/ 88777 w 2902998"/>
                <a:gd name="connsiteY3" fmla="*/ 435366 h 1944644"/>
                <a:gd name="connsiteX4" fmla="*/ 97654 w 2902998"/>
                <a:gd name="connsiteY4" fmla="*/ 515265 h 1944644"/>
                <a:gd name="connsiteX5" fmla="*/ 115410 w 2902998"/>
                <a:gd name="connsiteY5" fmla="*/ 621797 h 1944644"/>
                <a:gd name="connsiteX6" fmla="*/ 150920 w 2902998"/>
                <a:gd name="connsiteY6" fmla="*/ 834861 h 1944644"/>
                <a:gd name="connsiteX7" fmla="*/ 177553 w 2902998"/>
                <a:gd name="connsiteY7" fmla="*/ 905882 h 1944644"/>
                <a:gd name="connsiteX8" fmla="*/ 213064 w 2902998"/>
                <a:gd name="connsiteY8" fmla="*/ 1047925 h 1944644"/>
                <a:gd name="connsiteX9" fmla="*/ 221942 w 2902998"/>
                <a:gd name="connsiteY9" fmla="*/ 1145579 h 1944644"/>
                <a:gd name="connsiteX10" fmla="*/ 257452 w 2902998"/>
                <a:gd name="connsiteY10" fmla="*/ 1323133 h 1944644"/>
                <a:gd name="connsiteX11" fmla="*/ 284085 w 2902998"/>
                <a:gd name="connsiteY11" fmla="*/ 1394154 h 1944644"/>
                <a:gd name="connsiteX12" fmla="*/ 319596 w 2902998"/>
                <a:gd name="connsiteY12" fmla="*/ 1509564 h 1944644"/>
                <a:gd name="connsiteX13" fmla="*/ 337351 w 2902998"/>
                <a:gd name="connsiteY13" fmla="*/ 1545075 h 1944644"/>
                <a:gd name="connsiteX14" fmla="*/ 381740 w 2902998"/>
                <a:gd name="connsiteY14" fmla="*/ 1580585 h 1944644"/>
                <a:gd name="connsiteX15" fmla="*/ 470517 w 2902998"/>
                <a:gd name="connsiteY15" fmla="*/ 1633851 h 1944644"/>
                <a:gd name="connsiteX16" fmla="*/ 514905 w 2902998"/>
                <a:gd name="connsiteY16" fmla="*/ 1651607 h 1944644"/>
                <a:gd name="connsiteX17" fmla="*/ 556704 w 2902998"/>
                <a:gd name="connsiteY17" fmla="*/ 1722628 h 1944644"/>
                <a:gd name="connsiteX18" fmla="*/ 619495 w 2902998"/>
                <a:gd name="connsiteY18" fmla="*/ 1781646 h 1944644"/>
                <a:gd name="connsiteX19" fmla="*/ 736847 w 2902998"/>
                <a:gd name="connsiteY19" fmla="*/ 1820282 h 1944644"/>
                <a:gd name="connsiteX20" fmla="*/ 798990 w 2902998"/>
                <a:gd name="connsiteY20" fmla="*/ 1846915 h 1944644"/>
                <a:gd name="connsiteX21" fmla="*/ 870012 w 2902998"/>
                <a:gd name="connsiteY21" fmla="*/ 1873548 h 1944644"/>
                <a:gd name="connsiteX22" fmla="*/ 934708 w 2902998"/>
                <a:gd name="connsiteY22" fmla="*/ 1944644 h 1944644"/>
                <a:gd name="connsiteX23" fmla="*/ 1118586 w 2902998"/>
                <a:gd name="connsiteY23" fmla="*/ 1864671 h 1944644"/>
                <a:gd name="connsiteX24" fmla="*/ 1162975 w 2902998"/>
                <a:gd name="connsiteY24" fmla="*/ 1838038 h 1944644"/>
                <a:gd name="connsiteX25" fmla="*/ 1207363 w 2902998"/>
                <a:gd name="connsiteY25" fmla="*/ 1829160 h 1944644"/>
                <a:gd name="connsiteX26" fmla="*/ 1251751 w 2902998"/>
                <a:gd name="connsiteY26" fmla="*/ 1811405 h 1944644"/>
                <a:gd name="connsiteX27" fmla="*/ 1305017 w 2902998"/>
                <a:gd name="connsiteY27" fmla="*/ 1793649 h 1944644"/>
                <a:gd name="connsiteX28" fmla="*/ 1358284 w 2902998"/>
                <a:gd name="connsiteY28" fmla="*/ 1758139 h 1944644"/>
                <a:gd name="connsiteX29" fmla="*/ 1526959 w 2902998"/>
                <a:gd name="connsiteY29" fmla="*/ 1633851 h 1944644"/>
                <a:gd name="connsiteX30" fmla="*/ 1597981 w 2902998"/>
                <a:gd name="connsiteY30" fmla="*/ 1571708 h 1944644"/>
                <a:gd name="connsiteX31" fmla="*/ 1633491 w 2902998"/>
                <a:gd name="connsiteY31" fmla="*/ 1536197 h 1944644"/>
                <a:gd name="connsiteX32" fmla="*/ 1686757 w 2902998"/>
                <a:gd name="connsiteY32" fmla="*/ 1509564 h 1944644"/>
                <a:gd name="connsiteX33" fmla="*/ 1775534 w 2902998"/>
                <a:gd name="connsiteY33" fmla="*/ 1438543 h 1944644"/>
                <a:gd name="connsiteX34" fmla="*/ 1979720 w 2902998"/>
                <a:gd name="connsiteY34" fmla="*/ 1314255 h 1944644"/>
                <a:gd name="connsiteX35" fmla="*/ 2104008 w 2902998"/>
                <a:gd name="connsiteY35" fmla="*/ 1189968 h 1944644"/>
                <a:gd name="connsiteX36" fmla="*/ 2139518 w 2902998"/>
                <a:gd name="connsiteY36" fmla="*/ 1163335 h 1944644"/>
                <a:gd name="connsiteX37" fmla="*/ 2201662 w 2902998"/>
                <a:gd name="connsiteY37" fmla="*/ 1101191 h 1944644"/>
                <a:gd name="connsiteX38" fmla="*/ 2254928 w 2902998"/>
                <a:gd name="connsiteY38" fmla="*/ 1074558 h 1944644"/>
                <a:gd name="connsiteX39" fmla="*/ 2361460 w 2902998"/>
                <a:gd name="connsiteY39" fmla="*/ 976904 h 1944644"/>
                <a:gd name="connsiteX40" fmla="*/ 2396971 w 2902998"/>
                <a:gd name="connsiteY40" fmla="*/ 923638 h 1944644"/>
                <a:gd name="connsiteX41" fmla="*/ 2432482 w 2902998"/>
                <a:gd name="connsiteY41" fmla="*/ 888127 h 1944644"/>
                <a:gd name="connsiteX42" fmla="*/ 2503503 w 2902998"/>
                <a:gd name="connsiteY42" fmla="*/ 790473 h 1944644"/>
                <a:gd name="connsiteX43" fmla="*/ 2610035 w 2902998"/>
                <a:gd name="connsiteY43" fmla="*/ 648430 h 1944644"/>
                <a:gd name="connsiteX44" fmla="*/ 2698812 w 2902998"/>
                <a:gd name="connsiteY44" fmla="*/ 497510 h 1944644"/>
                <a:gd name="connsiteX45" fmla="*/ 2743200 w 2902998"/>
                <a:gd name="connsiteY45" fmla="*/ 408733 h 1944644"/>
                <a:gd name="connsiteX46" fmla="*/ 2787588 w 2902998"/>
                <a:gd name="connsiteY46" fmla="*/ 337712 h 1944644"/>
                <a:gd name="connsiteX47" fmla="*/ 2849732 w 2902998"/>
                <a:gd name="connsiteY47" fmla="*/ 240057 h 1944644"/>
                <a:gd name="connsiteX48" fmla="*/ 2894120 w 2902998"/>
                <a:gd name="connsiteY48" fmla="*/ 142403 h 1944644"/>
                <a:gd name="connsiteX49" fmla="*/ 2902998 w 2902998"/>
                <a:gd name="connsiteY49" fmla="*/ 106892 h 1944644"/>
                <a:gd name="connsiteX50" fmla="*/ 2876365 w 2902998"/>
                <a:gd name="connsiteY50" fmla="*/ 18115 h 1944644"/>
                <a:gd name="connsiteX51" fmla="*/ 2823099 w 2902998"/>
                <a:gd name="connsiteY51" fmla="*/ 360 h 1944644"/>
                <a:gd name="connsiteX52" fmla="*/ 2681056 w 2902998"/>
                <a:gd name="connsiteY52" fmla="*/ 9238 h 1944644"/>
                <a:gd name="connsiteX53" fmla="*/ 2565647 w 2902998"/>
                <a:gd name="connsiteY53" fmla="*/ 71381 h 1944644"/>
                <a:gd name="connsiteX54" fmla="*/ 2317072 w 2902998"/>
                <a:gd name="connsiteY54" fmla="*/ 257812 h 1944644"/>
                <a:gd name="connsiteX55" fmla="*/ 2183906 w 2902998"/>
                <a:gd name="connsiteY55" fmla="*/ 293323 h 1944644"/>
                <a:gd name="connsiteX56" fmla="*/ 2068497 w 2902998"/>
                <a:gd name="connsiteY56" fmla="*/ 373223 h 1944644"/>
                <a:gd name="connsiteX57" fmla="*/ 1988598 w 2902998"/>
                <a:gd name="connsiteY57" fmla="*/ 399855 h 1944644"/>
                <a:gd name="connsiteX58" fmla="*/ 1846556 w 2902998"/>
                <a:gd name="connsiteY58" fmla="*/ 470876 h 1944644"/>
                <a:gd name="connsiteX59" fmla="*/ 1651246 w 2902998"/>
                <a:gd name="connsiteY59" fmla="*/ 586286 h 1944644"/>
                <a:gd name="connsiteX60" fmla="*/ 1464168 w 2902998"/>
                <a:gd name="connsiteY60" fmla="*/ 715604 h 1944644"/>
                <a:gd name="connsiteX61" fmla="*/ 1269507 w 2902998"/>
                <a:gd name="connsiteY61" fmla="*/ 737207 h 1944644"/>
                <a:gd name="connsiteX62" fmla="*/ 1225118 w 2902998"/>
                <a:gd name="connsiteY62" fmla="*/ 728329 h 1944644"/>
                <a:gd name="connsiteX63" fmla="*/ 1118586 w 2902998"/>
                <a:gd name="connsiteY63" fmla="*/ 683941 h 1944644"/>
                <a:gd name="connsiteX64" fmla="*/ 1083076 w 2902998"/>
                <a:gd name="connsiteY64" fmla="*/ 666185 h 1944644"/>
                <a:gd name="connsiteX65" fmla="*/ 994299 w 2902998"/>
                <a:gd name="connsiteY65" fmla="*/ 630675 h 1944644"/>
                <a:gd name="connsiteX66" fmla="*/ 878889 w 2902998"/>
                <a:gd name="connsiteY66" fmla="*/ 541898 h 1944644"/>
                <a:gd name="connsiteX67" fmla="*/ 790113 w 2902998"/>
                <a:gd name="connsiteY67" fmla="*/ 479754 h 1944644"/>
                <a:gd name="connsiteX68" fmla="*/ 763480 w 2902998"/>
                <a:gd name="connsiteY68" fmla="*/ 444244 h 1944644"/>
                <a:gd name="connsiteX69" fmla="*/ 665825 w 2902998"/>
                <a:gd name="connsiteY69" fmla="*/ 435366 h 1944644"/>
                <a:gd name="connsiteX70" fmla="*/ 585926 w 2902998"/>
                <a:gd name="connsiteY70" fmla="*/ 417611 h 1944644"/>
                <a:gd name="connsiteX71" fmla="*/ 514905 w 2902998"/>
                <a:gd name="connsiteY71" fmla="*/ 408733 h 1944644"/>
                <a:gd name="connsiteX72" fmla="*/ 443884 w 2902998"/>
                <a:gd name="connsiteY72" fmla="*/ 382100 h 1944644"/>
                <a:gd name="connsiteX73" fmla="*/ 408373 w 2902998"/>
                <a:gd name="connsiteY73" fmla="*/ 373222 h 1944644"/>
                <a:gd name="connsiteX74" fmla="*/ 301841 w 2902998"/>
                <a:gd name="connsiteY74" fmla="*/ 337712 h 1944644"/>
                <a:gd name="connsiteX75" fmla="*/ 204186 w 2902998"/>
                <a:gd name="connsiteY75" fmla="*/ 302201 h 1944644"/>
                <a:gd name="connsiteX76" fmla="*/ 150920 w 2902998"/>
                <a:gd name="connsiteY76" fmla="*/ 284446 h 1944644"/>
                <a:gd name="connsiteX77" fmla="*/ 26633 w 2902998"/>
                <a:gd name="connsiteY77" fmla="*/ 266690 h 1944644"/>
                <a:gd name="connsiteX78" fmla="*/ 8878 w 2902998"/>
                <a:gd name="connsiteY78" fmla="*/ 248935 h 1944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02998" h="1944644">
                  <a:moveTo>
                    <a:pt x="0" y="160158"/>
                  </a:moveTo>
                  <a:cubicBezTo>
                    <a:pt x="5918" y="180873"/>
                    <a:pt x="12272" y="201468"/>
                    <a:pt x="17755" y="222302"/>
                  </a:cubicBezTo>
                  <a:cubicBezTo>
                    <a:pt x="27070" y="257700"/>
                    <a:pt x="32813" y="294109"/>
                    <a:pt x="44388" y="328834"/>
                  </a:cubicBezTo>
                  <a:cubicBezTo>
                    <a:pt x="56553" y="365330"/>
                    <a:pt x="88777" y="435366"/>
                    <a:pt x="88777" y="435366"/>
                  </a:cubicBezTo>
                  <a:cubicBezTo>
                    <a:pt x="91736" y="461999"/>
                    <a:pt x="93864" y="488737"/>
                    <a:pt x="97654" y="515265"/>
                  </a:cubicBezTo>
                  <a:cubicBezTo>
                    <a:pt x="102745" y="550904"/>
                    <a:pt x="111435" y="586017"/>
                    <a:pt x="115410" y="621797"/>
                  </a:cubicBezTo>
                  <a:cubicBezTo>
                    <a:pt x="122332" y="684097"/>
                    <a:pt x="130779" y="781151"/>
                    <a:pt x="150920" y="834861"/>
                  </a:cubicBezTo>
                  <a:cubicBezTo>
                    <a:pt x="159798" y="858535"/>
                    <a:pt x="169558" y="881896"/>
                    <a:pt x="177553" y="905882"/>
                  </a:cubicBezTo>
                  <a:cubicBezTo>
                    <a:pt x="194389" y="956390"/>
                    <a:pt x="201293" y="994953"/>
                    <a:pt x="213064" y="1047925"/>
                  </a:cubicBezTo>
                  <a:cubicBezTo>
                    <a:pt x="216023" y="1080476"/>
                    <a:pt x="217714" y="1113168"/>
                    <a:pt x="221942" y="1145579"/>
                  </a:cubicBezTo>
                  <a:cubicBezTo>
                    <a:pt x="228588" y="1196535"/>
                    <a:pt x="241214" y="1271173"/>
                    <a:pt x="257452" y="1323133"/>
                  </a:cubicBezTo>
                  <a:cubicBezTo>
                    <a:pt x="264993" y="1347266"/>
                    <a:pt x="276543" y="1370021"/>
                    <a:pt x="284085" y="1394154"/>
                  </a:cubicBezTo>
                  <a:cubicBezTo>
                    <a:pt x="313106" y="1487020"/>
                    <a:pt x="287946" y="1438350"/>
                    <a:pt x="319596" y="1509564"/>
                  </a:cubicBezTo>
                  <a:cubicBezTo>
                    <a:pt x="324971" y="1521658"/>
                    <a:pt x="328636" y="1535115"/>
                    <a:pt x="337351" y="1545075"/>
                  </a:cubicBezTo>
                  <a:cubicBezTo>
                    <a:pt x="349829" y="1559335"/>
                    <a:pt x="366581" y="1569216"/>
                    <a:pt x="381740" y="1580585"/>
                  </a:cubicBezTo>
                  <a:cubicBezTo>
                    <a:pt x="403612" y="1596989"/>
                    <a:pt x="454142" y="1625664"/>
                    <a:pt x="470517" y="1633851"/>
                  </a:cubicBezTo>
                  <a:cubicBezTo>
                    <a:pt x="484770" y="1640978"/>
                    <a:pt x="500541" y="1636811"/>
                    <a:pt x="514905" y="1651607"/>
                  </a:cubicBezTo>
                  <a:cubicBezTo>
                    <a:pt x="529270" y="1666403"/>
                    <a:pt x="539272" y="1700955"/>
                    <a:pt x="556704" y="1722628"/>
                  </a:cubicBezTo>
                  <a:cubicBezTo>
                    <a:pt x="574136" y="1744301"/>
                    <a:pt x="589471" y="1765370"/>
                    <a:pt x="619495" y="1781646"/>
                  </a:cubicBezTo>
                  <a:cubicBezTo>
                    <a:pt x="649519" y="1797922"/>
                    <a:pt x="706931" y="1809404"/>
                    <a:pt x="736847" y="1820282"/>
                  </a:cubicBezTo>
                  <a:cubicBezTo>
                    <a:pt x="766763" y="1831160"/>
                    <a:pt x="778065" y="1838545"/>
                    <a:pt x="798990" y="1846915"/>
                  </a:cubicBezTo>
                  <a:cubicBezTo>
                    <a:pt x="822465" y="1856305"/>
                    <a:pt x="847392" y="1857260"/>
                    <a:pt x="870012" y="1873548"/>
                  </a:cubicBezTo>
                  <a:cubicBezTo>
                    <a:pt x="892632" y="1889836"/>
                    <a:pt x="934708" y="1944644"/>
                    <a:pt x="934708" y="1944644"/>
                  </a:cubicBezTo>
                  <a:cubicBezTo>
                    <a:pt x="999811" y="1935766"/>
                    <a:pt x="1080542" y="1882439"/>
                    <a:pt x="1118586" y="1864671"/>
                  </a:cubicBezTo>
                  <a:cubicBezTo>
                    <a:pt x="1156630" y="1846903"/>
                    <a:pt x="1146954" y="1844446"/>
                    <a:pt x="1162975" y="1838038"/>
                  </a:cubicBezTo>
                  <a:cubicBezTo>
                    <a:pt x="1176985" y="1832434"/>
                    <a:pt x="1192910" y="1833496"/>
                    <a:pt x="1207363" y="1829160"/>
                  </a:cubicBezTo>
                  <a:cubicBezTo>
                    <a:pt x="1222627" y="1824581"/>
                    <a:pt x="1236775" y="1816851"/>
                    <a:pt x="1251751" y="1811405"/>
                  </a:cubicBezTo>
                  <a:cubicBezTo>
                    <a:pt x="1269340" y="1805009"/>
                    <a:pt x="1288277" y="1802019"/>
                    <a:pt x="1305017" y="1793649"/>
                  </a:cubicBezTo>
                  <a:cubicBezTo>
                    <a:pt x="1324104" y="1784106"/>
                    <a:pt x="1340966" y="1770608"/>
                    <a:pt x="1358284" y="1758139"/>
                  </a:cubicBezTo>
                  <a:cubicBezTo>
                    <a:pt x="1414962" y="1717331"/>
                    <a:pt x="1474399" y="1679841"/>
                    <a:pt x="1526959" y="1633851"/>
                  </a:cubicBezTo>
                  <a:cubicBezTo>
                    <a:pt x="1550633" y="1613137"/>
                    <a:pt x="1574792" y="1592964"/>
                    <a:pt x="1597981" y="1571708"/>
                  </a:cubicBezTo>
                  <a:cubicBezTo>
                    <a:pt x="1610321" y="1560397"/>
                    <a:pt x="1619777" y="1545797"/>
                    <a:pt x="1633491" y="1536197"/>
                  </a:cubicBezTo>
                  <a:cubicBezTo>
                    <a:pt x="1649754" y="1524813"/>
                    <a:pt x="1670240" y="1520575"/>
                    <a:pt x="1686757" y="1509564"/>
                  </a:cubicBezTo>
                  <a:cubicBezTo>
                    <a:pt x="1740037" y="1474044"/>
                    <a:pt x="1728801" y="1467302"/>
                    <a:pt x="1775534" y="1438543"/>
                  </a:cubicBezTo>
                  <a:cubicBezTo>
                    <a:pt x="1846712" y="1394741"/>
                    <a:pt x="1913500" y="1371015"/>
                    <a:pt x="1979720" y="1314255"/>
                  </a:cubicBezTo>
                  <a:cubicBezTo>
                    <a:pt x="2135220" y="1180970"/>
                    <a:pt x="1943797" y="1350179"/>
                    <a:pt x="2104008" y="1189968"/>
                  </a:cubicBezTo>
                  <a:cubicBezTo>
                    <a:pt x="2114470" y="1179506"/>
                    <a:pt x="2128570" y="1173288"/>
                    <a:pt x="2139518" y="1163335"/>
                  </a:cubicBezTo>
                  <a:cubicBezTo>
                    <a:pt x="2161194" y="1143629"/>
                    <a:pt x="2178442" y="1119052"/>
                    <a:pt x="2201662" y="1101191"/>
                  </a:cubicBezTo>
                  <a:cubicBezTo>
                    <a:pt x="2217396" y="1089088"/>
                    <a:pt x="2238411" y="1085569"/>
                    <a:pt x="2254928" y="1074558"/>
                  </a:cubicBezTo>
                  <a:cubicBezTo>
                    <a:pt x="2280784" y="1057320"/>
                    <a:pt x="2342587" y="999551"/>
                    <a:pt x="2361460" y="976904"/>
                  </a:cubicBezTo>
                  <a:cubicBezTo>
                    <a:pt x="2375121" y="960511"/>
                    <a:pt x="2383640" y="940301"/>
                    <a:pt x="2396971" y="923638"/>
                  </a:cubicBezTo>
                  <a:cubicBezTo>
                    <a:pt x="2407428" y="910566"/>
                    <a:pt x="2422025" y="901199"/>
                    <a:pt x="2432482" y="888127"/>
                  </a:cubicBezTo>
                  <a:cubicBezTo>
                    <a:pt x="2457626" y="856697"/>
                    <a:pt x="2475042" y="818934"/>
                    <a:pt x="2503503" y="790473"/>
                  </a:cubicBezTo>
                  <a:cubicBezTo>
                    <a:pt x="2554694" y="739282"/>
                    <a:pt x="2554767" y="742385"/>
                    <a:pt x="2610035" y="648430"/>
                  </a:cubicBezTo>
                  <a:cubicBezTo>
                    <a:pt x="2639627" y="598123"/>
                    <a:pt x="2672711" y="549713"/>
                    <a:pt x="2698812" y="497510"/>
                  </a:cubicBezTo>
                  <a:cubicBezTo>
                    <a:pt x="2713608" y="467918"/>
                    <a:pt x="2725665" y="436789"/>
                    <a:pt x="2743200" y="408733"/>
                  </a:cubicBezTo>
                  <a:cubicBezTo>
                    <a:pt x="2757996" y="385059"/>
                    <a:pt x="2772492" y="361195"/>
                    <a:pt x="2787588" y="337712"/>
                  </a:cubicBezTo>
                  <a:cubicBezTo>
                    <a:pt x="2803424" y="313079"/>
                    <a:pt x="2835770" y="267982"/>
                    <a:pt x="2849732" y="240057"/>
                  </a:cubicBezTo>
                  <a:cubicBezTo>
                    <a:pt x="2865723" y="208076"/>
                    <a:pt x="2880840" y="175602"/>
                    <a:pt x="2894120" y="142403"/>
                  </a:cubicBezTo>
                  <a:cubicBezTo>
                    <a:pt x="2898651" y="131074"/>
                    <a:pt x="2900039" y="118729"/>
                    <a:pt x="2902998" y="106892"/>
                  </a:cubicBezTo>
                  <a:cubicBezTo>
                    <a:pt x="2894120" y="77300"/>
                    <a:pt x="2894902" y="42831"/>
                    <a:pt x="2876365" y="18115"/>
                  </a:cubicBezTo>
                  <a:cubicBezTo>
                    <a:pt x="2865136" y="3142"/>
                    <a:pt x="2841795" y="1210"/>
                    <a:pt x="2823099" y="360"/>
                  </a:cubicBezTo>
                  <a:cubicBezTo>
                    <a:pt x="2775708" y="-1794"/>
                    <a:pt x="2728404" y="6279"/>
                    <a:pt x="2681056" y="9238"/>
                  </a:cubicBezTo>
                  <a:cubicBezTo>
                    <a:pt x="2642586" y="29952"/>
                    <a:pt x="2602770" y="48339"/>
                    <a:pt x="2565647" y="71381"/>
                  </a:cubicBezTo>
                  <a:cubicBezTo>
                    <a:pt x="2474978" y="127658"/>
                    <a:pt x="2380695" y="220822"/>
                    <a:pt x="2317072" y="257812"/>
                  </a:cubicBezTo>
                  <a:cubicBezTo>
                    <a:pt x="2253449" y="294802"/>
                    <a:pt x="2225335" y="274088"/>
                    <a:pt x="2183906" y="293323"/>
                  </a:cubicBezTo>
                  <a:cubicBezTo>
                    <a:pt x="2142477" y="312558"/>
                    <a:pt x="2101048" y="355468"/>
                    <a:pt x="2068497" y="373223"/>
                  </a:cubicBezTo>
                  <a:cubicBezTo>
                    <a:pt x="2035946" y="390978"/>
                    <a:pt x="2025588" y="383580"/>
                    <a:pt x="1988598" y="399855"/>
                  </a:cubicBezTo>
                  <a:cubicBezTo>
                    <a:pt x="1951608" y="416130"/>
                    <a:pt x="1902781" y="439804"/>
                    <a:pt x="1846556" y="470876"/>
                  </a:cubicBezTo>
                  <a:cubicBezTo>
                    <a:pt x="1790331" y="501948"/>
                    <a:pt x="1714977" y="545498"/>
                    <a:pt x="1651246" y="586286"/>
                  </a:cubicBezTo>
                  <a:cubicBezTo>
                    <a:pt x="1587515" y="627074"/>
                    <a:pt x="1557354" y="684544"/>
                    <a:pt x="1464168" y="715604"/>
                  </a:cubicBezTo>
                  <a:cubicBezTo>
                    <a:pt x="1396106" y="712645"/>
                    <a:pt x="1309349" y="735086"/>
                    <a:pt x="1269507" y="737207"/>
                  </a:cubicBezTo>
                  <a:cubicBezTo>
                    <a:pt x="1229665" y="739328"/>
                    <a:pt x="1239757" y="731989"/>
                    <a:pt x="1225118" y="728329"/>
                  </a:cubicBezTo>
                  <a:cubicBezTo>
                    <a:pt x="1194518" y="720679"/>
                    <a:pt x="1133279" y="690722"/>
                    <a:pt x="1118586" y="683941"/>
                  </a:cubicBezTo>
                  <a:cubicBezTo>
                    <a:pt x="1106570" y="678395"/>
                    <a:pt x="1095240" y="671398"/>
                    <a:pt x="1083076" y="666185"/>
                  </a:cubicBezTo>
                  <a:cubicBezTo>
                    <a:pt x="1053781" y="653630"/>
                    <a:pt x="1023137" y="644246"/>
                    <a:pt x="994299" y="630675"/>
                  </a:cubicBezTo>
                  <a:cubicBezTo>
                    <a:pt x="898570" y="585627"/>
                    <a:pt x="961427" y="608960"/>
                    <a:pt x="878889" y="541898"/>
                  </a:cubicBezTo>
                  <a:cubicBezTo>
                    <a:pt x="850854" y="519120"/>
                    <a:pt x="811786" y="508651"/>
                    <a:pt x="790113" y="479754"/>
                  </a:cubicBezTo>
                  <a:cubicBezTo>
                    <a:pt x="781235" y="467917"/>
                    <a:pt x="777414" y="449220"/>
                    <a:pt x="763480" y="444244"/>
                  </a:cubicBezTo>
                  <a:cubicBezTo>
                    <a:pt x="732698" y="433251"/>
                    <a:pt x="698377" y="438325"/>
                    <a:pt x="665825" y="435366"/>
                  </a:cubicBezTo>
                  <a:cubicBezTo>
                    <a:pt x="637537" y="428294"/>
                    <a:pt x="615243" y="422121"/>
                    <a:pt x="585926" y="417611"/>
                  </a:cubicBezTo>
                  <a:cubicBezTo>
                    <a:pt x="562345" y="413983"/>
                    <a:pt x="538579" y="411692"/>
                    <a:pt x="514905" y="408733"/>
                  </a:cubicBezTo>
                  <a:cubicBezTo>
                    <a:pt x="491231" y="399855"/>
                    <a:pt x="467870" y="390095"/>
                    <a:pt x="443884" y="382100"/>
                  </a:cubicBezTo>
                  <a:cubicBezTo>
                    <a:pt x="432309" y="378242"/>
                    <a:pt x="419702" y="377753"/>
                    <a:pt x="408373" y="373222"/>
                  </a:cubicBezTo>
                  <a:cubicBezTo>
                    <a:pt x="309281" y="333585"/>
                    <a:pt x="401642" y="354344"/>
                    <a:pt x="301841" y="337712"/>
                  </a:cubicBezTo>
                  <a:cubicBezTo>
                    <a:pt x="241805" y="307693"/>
                    <a:pt x="287611" y="327870"/>
                    <a:pt x="204186" y="302201"/>
                  </a:cubicBezTo>
                  <a:cubicBezTo>
                    <a:pt x="186298" y="296697"/>
                    <a:pt x="169272" y="288116"/>
                    <a:pt x="150920" y="284446"/>
                  </a:cubicBezTo>
                  <a:cubicBezTo>
                    <a:pt x="144612" y="283184"/>
                    <a:pt x="47415" y="275596"/>
                    <a:pt x="26633" y="266690"/>
                  </a:cubicBezTo>
                  <a:cubicBezTo>
                    <a:pt x="18940" y="263393"/>
                    <a:pt x="14796" y="254853"/>
                    <a:pt x="8878" y="248935"/>
                  </a:cubicBez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B8E305C2-5F24-EFB5-F038-D6C230A0A4E1}"/>
                </a:ext>
              </a:extLst>
            </p:cNvPr>
            <p:cNvSpPr/>
            <p:nvPr/>
          </p:nvSpPr>
          <p:spPr>
            <a:xfrm>
              <a:off x="4429957" y="2290798"/>
              <a:ext cx="2645553" cy="1286903"/>
            </a:xfrm>
            <a:custGeom>
              <a:avLst/>
              <a:gdLst>
                <a:gd name="connsiteX0" fmla="*/ 71022 w 2645553"/>
                <a:gd name="connsiteY0" fmla="*/ 266330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71022 w 2645553"/>
                <a:gd name="connsiteY81" fmla="*/ 266330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118638 w 2645553"/>
                <a:gd name="connsiteY49" fmla="*/ 1004853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645553" h="1216241">
                  <a:moveTo>
                    <a:pt x="69117" y="233922"/>
                  </a:moveTo>
                  <a:cubicBezTo>
                    <a:pt x="82433" y="230963"/>
                    <a:pt x="92898" y="231337"/>
                    <a:pt x="115410" y="221942"/>
                  </a:cubicBezTo>
                  <a:cubicBezTo>
                    <a:pt x="137922" y="212547"/>
                    <a:pt x="175056" y="193240"/>
                    <a:pt x="204187" y="177554"/>
                  </a:cubicBezTo>
                  <a:cubicBezTo>
                    <a:pt x="213581" y="172495"/>
                    <a:pt x="220861" y="163628"/>
                    <a:pt x="230820" y="159798"/>
                  </a:cubicBezTo>
                  <a:cubicBezTo>
                    <a:pt x="259656" y="148707"/>
                    <a:pt x="290107" y="142380"/>
                    <a:pt x="319596" y="133165"/>
                  </a:cubicBezTo>
                  <a:cubicBezTo>
                    <a:pt x="337460" y="127583"/>
                    <a:pt x="355107" y="121328"/>
                    <a:pt x="372862" y="115410"/>
                  </a:cubicBezTo>
                  <a:cubicBezTo>
                    <a:pt x="432047" y="124288"/>
                    <a:pt x="494380" y="121029"/>
                    <a:pt x="550416" y="142043"/>
                  </a:cubicBezTo>
                  <a:cubicBezTo>
                    <a:pt x="591978" y="157629"/>
                    <a:pt x="622848" y="193525"/>
                    <a:pt x="656948" y="221942"/>
                  </a:cubicBezTo>
                  <a:cubicBezTo>
                    <a:pt x="676238" y="238017"/>
                    <a:pt x="692459" y="257453"/>
                    <a:pt x="710214" y="275208"/>
                  </a:cubicBezTo>
                  <a:cubicBezTo>
                    <a:pt x="727969" y="292963"/>
                    <a:pt x="750561" y="306943"/>
                    <a:pt x="763480" y="328474"/>
                  </a:cubicBezTo>
                  <a:cubicBezTo>
                    <a:pt x="772358" y="343270"/>
                    <a:pt x="779760" y="359058"/>
                    <a:pt x="790113" y="372862"/>
                  </a:cubicBezTo>
                  <a:cubicBezTo>
                    <a:pt x="816048" y="407442"/>
                    <a:pt x="813305" y="392189"/>
                    <a:pt x="843379" y="417251"/>
                  </a:cubicBezTo>
                  <a:cubicBezTo>
                    <a:pt x="853024" y="425289"/>
                    <a:pt x="859796" y="436587"/>
                    <a:pt x="870012" y="443884"/>
                  </a:cubicBezTo>
                  <a:cubicBezTo>
                    <a:pt x="880781" y="451576"/>
                    <a:pt x="894033" y="455073"/>
                    <a:pt x="905523" y="461639"/>
                  </a:cubicBezTo>
                  <a:cubicBezTo>
                    <a:pt x="914787" y="466932"/>
                    <a:pt x="922613" y="474622"/>
                    <a:pt x="932156" y="479394"/>
                  </a:cubicBezTo>
                  <a:cubicBezTo>
                    <a:pt x="965591" y="496112"/>
                    <a:pt x="978144" y="497550"/>
                    <a:pt x="1012055" y="506027"/>
                  </a:cubicBezTo>
                  <a:cubicBezTo>
                    <a:pt x="1072578" y="503396"/>
                    <a:pt x="1251511" y="497889"/>
                    <a:pt x="1331651" y="488272"/>
                  </a:cubicBezTo>
                  <a:cubicBezTo>
                    <a:pt x="1367395" y="483983"/>
                    <a:pt x="1402955" y="477934"/>
                    <a:pt x="1438183" y="470517"/>
                  </a:cubicBezTo>
                  <a:cubicBezTo>
                    <a:pt x="1459264" y="466079"/>
                    <a:pt x="1479612" y="458680"/>
                    <a:pt x="1500326" y="452761"/>
                  </a:cubicBezTo>
                  <a:cubicBezTo>
                    <a:pt x="1512163" y="440924"/>
                    <a:pt x="1522623" y="427528"/>
                    <a:pt x="1535837" y="417251"/>
                  </a:cubicBezTo>
                  <a:cubicBezTo>
                    <a:pt x="1552541" y="404259"/>
                    <a:pt x="1616225" y="370892"/>
                    <a:pt x="1633492" y="363985"/>
                  </a:cubicBezTo>
                  <a:cubicBezTo>
                    <a:pt x="1659279" y="353670"/>
                    <a:pt x="1721168" y="348115"/>
                    <a:pt x="1740024" y="346229"/>
                  </a:cubicBezTo>
                  <a:lnTo>
                    <a:pt x="1935332" y="328474"/>
                  </a:lnTo>
                  <a:cubicBezTo>
                    <a:pt x="1947169" y="325515"/>
                    <a:pt x="1959665" y="324487"/>
                    <a:pt x="1970843" y="319596"/>
                  </a:cubicBezTo>
                  <a:cubicBezTo>
                    <a:pt x="2007216" y="303683"/>
                    <a:pt x="2038444" y="274116"/>
                    <a:pt x="2077375" y="266330"/>
                  </a:cubicBezTo>
                  <a:cubicBezTo>
                    <a:pt x="2187068" y="244393"/>
                    <a:pt x="2050031" y="271303"/>
                    <a:pt x="2175029" y="248575"/>
                  </a:cubicBezTo>
                  <a:cubicBezTo>
                    <a:pt x="2189875" y="245876"/>
                    <a:pt x="2204965" y="244033"/>
                    <a:pt x="2219418" y="239697"/>
                  </a:cubicBezTo>
                  <a:cubicBezTo>
                    <a:pt x="2234682" y="235118"/>
                    <a:pt x="2248688" y="226981"/>
                    <a:pt x="2263806" y="221942"/>
                  </a:cubicBezTo>
                  <a:cubicBezTo>
                    <a:pt x="2275381" y="218084"/>
                    <a:pt x="2287893" y="217348"/>
                    <a:pt x="2299317" y="213064"/>
                  </a:cubicBezTo>
                  <a:cubicBezTo>
                    <a:pt x="2311708" y="208417"/>
                    <a:pt x="2322436" y="199956"/>
                    <a:pt x="2334827" y="195309"/>
                  </a:cubicBezTo>
                  <a:cubicBezTo>
                    <a:pt x="2346251" y="191025"/>
                    <a:pt x="2358763" y="190289"/>
                    <a:pt x="2370338" y="186431"/>
                  </a:cubicBezTo>
                  <a:cubicBezTo>
                    <a:pt x="2385456" y="181392"/>
                    <a:pt x="2399930" y="174594"/>
                    <a:pt x="2414726" y="168676"/>
                  </a:cubicBezTo>
                  <a:cubicBezTo>
                    <a:pt x="2423604" y="159798"/>
                    <a:pt x="2431827" y="150214"/>
                    <a:pt x="2441360" y="142043"/>
                  </a:cubicBezTo>
                  <a:cubicBezTo>
                    <a:pt x="2464368" y="122322"/>
                    <a:pt x="2507211" y="95182"/>
                    <a:pt x="2530136" y="79899"/>
                  </a:cubicBezTo>
                  <a:cubicBezTo>
                    <a:pt x="2543888" y="59272"/>
                    <a:pt x="2567003" y="22934"/>
                    <a:pt x="2583402" y="8878"/>
                  </a:cubicBezTo>
                  <a:cubicBezTo>
                    <a:pt x="2590507" y="2788"/>
                    <a:pt x="2601157" y="2959"/>
                    <a:pt x="2610035" y="0"/>
                  </a:cubicBezTo>
                  <a:cubicBezTo>
                    <a:pt x="2621872" y="11837"/>
                    <a:pt x="2646038" y="18778"/>
                    <a:pt x="2645546" y="35511"/>
                  </a:cubicBezTo>
                  <a:cubicBezTo>
                    <a:pt x="2640542" y="205650"/>
                    <a:pt x="2640912" y="254753"/>
                    <a:pt x="2565647" y="355107"/>
                  </a:cubicBezTo>
                  <a:cubicBezTo>
                    <a:pt x="2551780" y="373597"/>
                    <a:pt x="2537602" y="392030"/>
                    <a:pt x="2521259" y="408373"/>
                  </a:cubicBezTo>
                  <a:cubicBezTo>
                    <a:pt x="2504916" y="424716"/>
                    <a:pt x="2485748" y="437965"/>
                    <a:pt x="2467993" y="452761"/>
                  </a:cubicBezTo>
                  <a:cubicBezTo>
                    <a:pt x="2451673" y="518040"/>
                    <a:pt x="2469847" y="462265"/>
                    <a:pt x="2423604" y="541538"/>
                  </a:cubicBezTo>
                  <a:cubicBezTo>
                    <a:pt x="2413602" y="558685"/>
                    <a:pt x="2406382" y="577326"/>
                    <a:pt x="2396971" y="594804"/>
                  </a:cubicBezTo>
                  <a:cubicBezTo>
                    <a:pt x="2385660" y="615810"/>
                    <a:pt x="2373297" y="636233"/>
                    <a:pt x="2361460" y="656948"/>
                  </a:cubicBezTo>
                  <a:cubicBezTo>
                    <a:pt x="2355542" y="680622"/>
                    <a:pt x="2354618" y="706143"/>
                    <a:pt x="2343705" y="727969"/>
                  </a:cubicBezTo>
                  <a:cubicBezTo>
                    <a:pt x="2336219" y="742942"/>
                    <a:pt x="2318471" y="750266"/>
                    <a:pt x="2308194" y="763480"/>
                  </a:cubicBezTo>
                  <a:cubicBezTo>
                    <a:pt x="2297600" y="777100"/>
                    <a:pt x="2291914" y="794064"/>
                    <a:pt x="2281561" y="807868"/>
                  </a:cubicBezTo>
                  <a:cubicBezTo>
                    <a:pt x="2274028" y="817912"/>
                    <a:pt x="2262965" y="824856"/>
                    <a:pt x="2254928" y="834501"/>
                  </a:cubicBezTo>
                  <a:cubicBezTo>
                    <a:pt x="2233328" y="860421"/>
                    <a:pt x="2216643" y="890542"/>
                    <a:pt x="2192785" y="914400"/>
                  </a:cubicBezTo>
                  <a:cubicBezTo>
                    <a:pt x="2175030" y="932155"/>
                    <a:pt x="2151877" y="952590"/>
                    <a:pt x="2139519" y="967666"/>
                  </a:cubicBezTo>
                  <a:cubicBezTo>
                    <a:pt x="2127161" y="982742"/>
                    <a:pt x="2129942" y="990657"/>
                    <a:pt x="2118638" y="1004853"/>
                  </a:cubicBezTo>
                  <a:cubicBezTo>
                    <a:pt x="2107334" y="1019049"/>
                    <a:pt x="2089770" y="1036846"/>
                    <a:pt x="2071697" y="1052842"/>
                  </a:cubicBezTo>
                  <a:cubicBezTo>
                    <a:pt x="2053624" y="1068838"/>
                    <a:pt x="2047152" y="1088515"/>
                    <a:pt x="2010201" y="1100831"/>
                  </a:cubicBezTo>
                  <a:cubicBezTo>
                    <a:pt x="1952541" y="1139271"/>
                    <a:pt x="1898983" y="1155577"/>
                    <a:pt x="1864311" y="1171853"/>
                  </a:cubicBezTo>
                  <a:cubicBezTo>
                    <a:pt x="1829639" y="1188129"/>
                    <a:pt x="1823707" y="1191858"/>
                    <a:pt x="1802167" y="1198486"/>
                  </a:cubicBezTo>
                  <a:cubicBezTo>
                    <a:pt x="1772291" y="1207679"/>
                    <a:pt x="1665811" y="1214917"/>
                    <a:pt x="1651247" y="1216241"/>
                  </a:cubicBezTo>
                  <a:cubicBezTo>
                    <a:pt x="1559511" y="1210323"/>
                    <a:pt x="1467486" y="1207865"/>
                    <a:pt x="1376039" y="1198486"/>
                  </a:cubicBezTo>
                  <a:cubicBezTo>
                    <a:pt x="1351764" y="1195996"/>
                    <a:pt x="1328596" y="1187018"/>
                    <a:pt x="1305018" y="1180730"/>
                  </a:cubicBezTo>
                  <a:cubicBezTo>
                    <a:pt x="1284202" y="1175179"/>
                    <a:pt x="1263658" y="1168643"/>
                    <a:pt x="1242874" y="1162975"/>
                  </a:cubicBezTo>
                  <a:cubicBezTo>
                    <a:pt x="1208388" y="1153570"/>
                    <a:pt x="1199957" y="1152616"/>
                    <a:pt x="1162975" y="1145220"/>
                  </a:cubicBezTo>
                  <a:cubicBezTo>
                    <a:pt x="1125579" y="1107822"/>
                    <a:pt x="1162889" y="1140738"/>
                    <a:pt x="1083076" y="1100831"/>
                  </a:cubicBezTo>
                  <a:cubicBezTo>
                    <a:pt x="1067643" y="1093114"/>
                    <a:pt x="1053881" y="1082379"/>
                    <a:pt x="1038688" y="1074198"/>
                  </a:cubicBezTo>
                  <a:cubicBezTo>
                    <a:pt x="1015383" y="1061650"/>
                    <a:pt x="991698" y="1049780"/>
                    <a:pt x="967666" y="1038688"/>
                  </a:cubicBezTo>
                  <a:cubicBezTo>
                    <a:pt x="953197" y="1032010"/>
                    <a:pt x="937268" y="1028563"/>
                    <a:pt x="923278" y="1020932"/>
                  </a:cubicBezTo>
                  <a:cubicBezTo>
                    <a:pt x="833199" y="971798"/>
                    <a:pt x="909480" y="992000"/>
                    <a:pt x="816746" y="976544"/>
                  </a:cubicBezTo>
                  <a:cubicBezTo>
                    <a:pt x="796031" y="967666"/>
                    <a:pt x="775527" y="958281"/>
                    <a:pt x="754602" y="949911"/>
                  </a:cubicBezTo>
                  <a:cubicBezTo>
                    <a:pt x="731127" y="940521"/>
                    <a:pt x="706195" y="934585"/>
                    <a:pt x="683581" y="923278"/>
                  </a:cubicBezTo>
                  <a:cubicBezTo>
                    <a:pt x="652714" y="907845"/>
                    <a:pt x="625671" y="885445"/>
                    <a:pt x="594804" y="870012"/>
                  </a:cubicBezTo>
                  <a:cubicBezTo>
                    <a:pt x="565309" y="855265"/>
                    <a:pt x="557760" y="853326"/>
                    <a:pt x="532660" y="834501"/>
                  </a:cubicBezTo>
                  <a:cubicBezTo>
                    <a:pt x="493832" y="805380"/>
                    <a:pt x="451571" y="780042"/>
                    <a:pt x="417251" y="745724"/>
                  </a:cubicBezTo>
                  <a:cubicBezTo>
                    <a:pt x="411332" y="739806"/>
                    <a:pt x="406762" y="732122"/>
                    <a:pt x="399495" y="727969"/>
                  </a:cubicBezTo>
                  <a:cubicBezTo>
                    <a:pt x="385659" y="720063"/>
                    <a:pt x="369548" y="716953"/>
                    <a:pt x="355107" y="710214"/>
                  </a:cubicBezTo>
                  <a:cubicBezTo>
                    <a:pt x="240080" y="656534"/>
                    <a:pt x="304083" y="675263"/>
                    <a:pt x="230820" y="656948"/>
                  </a:cubicBezTo>
                  <a:cubicBezTo>
                    <a:pt x="216024" y="645111"/>
                    <a:pt x="201755" y="632582"/>
                    <a:pt x="186431" y="621437"/>
                  </a:cubicBezTo>
                  <a:cubicBezTo>
                    <a:pt x="169173" y="608886"/>
                    <a:pt x="149224" y="599978"/>
                    <a:pt x="133165" y="585926"/>
                  </a:cubicBezTo>
                  <a:cubicBezTo>
                    <a:pt x="115875" y="570797"/>
                    <a:pt x="110500" y="540910"/>
                    <a:pt x="97655" y="523783"/>
                  </a:cubicBezTo>
                  <a:cubicBezTo>
                    <a:pt x="87611" y="510391"/>
                    <a:pt x="73981" y="500109"/>
                    <a:pt x="62144" y="488272"/>
                  </a:cubicBezTo>
                  <a:cubicBezTo>
                    <a:pt x="56226" y="476435"/>
                    <a:pt x="50955" y="464251"/>
                    <a:pt x="44389" y="452761"/>
                  </a:cubicBezTo>
                  <a:cubicBezTo>
                    <a:pt x="39095" y="443497"/>
                    <a:pt x="29221" y="436479"/>
                    <a:pt x="26633" y="426128"/>
                  </a:cubicBezTo>
                  <a:cubicBezTo>
                    <a:pt x="20134" y="400131"/>
                    <a:pt x="23011" y="372505"/>
                    <a:pt x="17756" y="346229"/>
                  </a:cubicBezTo>
                  <a:cubicBezTo>
                    <a:pt x="14086" y="327877"/>
                    <a:pt x="5919" y="310718"/>
                    <a:pt x="0" y="292963"/>
                  </a:cubicBezTo>
                  <a:cubicBezTo>
                    <a:pt x="8475" y="267540"/>
                    <a:pt x="8129" y="255343"/>
                    <a:pt x="35511" y="239697"/>
                  </a:cubicBezTo>
                  <a:cubicBezTo>
                    <a:pt x="46105" y="233644"/>
                    <a:pt x="55801" y="236881"/>
                    <a:pt x="69117" y="2339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E0C6CF0-545C-2B7B-4AB0-2CF90782C189}"/>
                </a:ext>
              </a:extLst>
            </p:cNvPr>
            <p:cNvSpPr/>
            <p:nvPr/>
          </p:nvSpPr>
          <p:spPr>
            <a:xfrm>
              <a:off x="4212619" y="1411908"/>
              <a:ext cx="2995714" cy="1473693"/>
            </a:xfrm>
            <a:custGeom>
              <a:avLst/>
              <a:gdLst>
                <a:gd name="connsiteX0" fmla="*/ 169011 w 2779046"/>
                <a:gd name="connsiteY0" fmla="*/ 532660 h 1349406"/>
                <a:gd name="connsiteX1" fmla="*/ 106867 w 2779046"/>
                <a:gd name="connsiteY1" fmla="*/ 568171 h 1349406"/>
                <a:gd name="connsiteX2" fmla="*/ 26968 w 2779046"/>
                <a:gd name="connsiteY2" fmla="*/ 612559 h 1349406"/>
                <a:gd name="connsiteX3" fmla="*/ 18090 w 2779046"/>
                <a:gd name="connsiteY3" fmla="*/ 648070 h 1349406"/>
                <a:gd name="connsiteX4" fmla="*/ 335 w 2779046"/>
                <a:gd name="connsiteY4" fmla="*/ 692458 h 1349406"/>
                <a:gd name="connsiteX5" fmla="*/ 9213 w 2779046"/>
                <a:gd name="connsiteY5" fmla="*/ 763479 h 1349406"/>
                <a:gd name="connsiteX6" fmla="*/ 71356 w 2779046"/>
                <a:gd name="connsiteY6" fmla="*/ 932155 h 1349406"/>
                <a:gd name="connsiteX7" fmla="*/ 115745 w 2779046"/>
                <a:gd name="connsiteY7" fmla="*/ 1047565 h 1349406"/>
                <a:gd name="connsiteX8" fmla="*/ 142378 w 2779046"/>
                <a:gd name="connsiteY8" fmla="*/ 1065320 h 1349406"/>
                <a:gd name="connsiteX9" fmla="*/ 355442 w 2779046"/>
                <a:gd name="connsiteY9" fmla="*/ 1003177 h 1349406"/>
                <a:gd name="connsiteX10" fmla="*/ 382075 w 2779046"/>
                <a:gd name="connsiteY10" fmla="*/ 985421 h 1349406"/>
                <a:gd name="connsiteX11" fmla="*/ 701671 w 2779046"/>
                <a:gd name="connsiteY11" fmla="*/ 1003177 h 1349406"/>
                <a:gd name="connsiteX12" fmla="*/ 808203 w 2779046"/>
                <a:gd name="connsiteY12" fmla="*/ 1091953 h 1349406"/>
                <a:gd name="connsiteX13" fmla="*/ 923613 w 2779046"/>
                <a:gd name="connsiteY13" fmla="*/ 1260629 h 1349406"/>
                <a:gd name="connsiteX14" fmla="*/ 959123 w 2779046"/>
                <a:gd name="connsiteY14" fmla="*/ 1287262 h 1349406"/>
                <a:gd name="connsiteX15" fmla="*/ 968001 w 2779046"/>
                <a:gd name="connsiteY15" fmla="*/ 1313895 h 1349406"/>
                <a:gd name="connsiteX16" fmla="*/ 1047900 w 2779046"/>
                <a:gd name="connsiteY16" fmla="*/ 1349406 h 1349406"/>
                <a:gd name="connsiteX17" fmla="*/ 1527294 w 2779046"/>
                <a:gd name="connsiteY17" fmla="*/ 1340528 h 1349406"/>
                <a:gd name="connsiteX18" fmla="*/ 1660459 w 2779046"/>
                <a:gd name="connsiteY18" fmla="*/ 1322773 h 1349406"/>
                <a:gd name="connsiteX19" fmla="*/ 1811380 w 2779046"/>
                <a:gd name="connsiteY19" fmla="*/ 1260629 h 1349406"/>
                <a:gd name="connsiteX20" fmla="*/ 1838013 w 2779046"/>
                <a:gd name="connsiteY20" fmla="*/ 1242874 h 1349406"/>
                <a:gd name="connsiteX21" fmla="*/ 1944545 w 2779046"/>
                <a:gd name="connsiteY21" fmla="*/ 1225118 h 1349406"/>
                <a:gd name="connsiteX22" fmla="*/ 2113220 w 2779046"/>
                <a:gd name="connsiteY22" fmla="*/ 1189608 h 1349406"/>
                <a:gd name="connsiteX23" fmla="*/ 2157609 w 2779046"/>
                <a:gd name="connsiteY23" fmla="*/ 1171852 h 1349406"/>
                <a:gd name="connsiteX24" fmla="*/ 2264141 w 2779046"/>
                <a:gd name="connsiteY24" fmla="*/ 1136342 h 1349406"/>
                <a:gd name="connsiteX25" fmla="*/ 2335162 w 2779046"/>
                <a:gd name="connsiteY25" fmla="*/ 1118586 h 1349406"/>
                <a:gd name="connsiteX26" fmla="*/ 2397306 w 2779046"/>
                <a:gd name="connsiteY26" fmla="*/ 1100831 h 1349406"/>
                <a:gd name="connsiteX27" fmla="*/ 2557104 w 2779046"/>
                <a:gd name="connsiteY27" fmla="*/ 1047565 h 1349406"/>
                <a:gd name="connsiteX28" fmla="*/ 2601492 w 2779046"/>
                <a:gd name="connsiteY28" fmla="*/ 1012054 h 1349406"/>
                <a:gd name="connsiteX29" fmla="*/ 2637003 w 2779046"/>
                <a:gd name="connsiteY29" fmla="*/ 1003177 h 1349406"/>
                <a:gd name="connsiteX30" fmla="*/ 2681391 w 2779046"/>
                <a:gd name="connsiteY30" fmla="*/ 976544 h 1349406"/>
                <a:gd name="connsiteX31" fmla="*/ 2708024 w 2779046"/>
                <a:gd name="connsiteY31" fmla="*/ 958788 h 1349406"/>
                <a:gd name="connsiteX32" fmla="*/ 2734657 w 2779046"/>
                <a:gd name="connsiteY32" fmla="*/ 923278 h 1349406"/>
                <a:gd name="connsiteX33" fmla="*/ 2752413 w 2779046"/>
                <a:gd name="connsiteY33" fmla="*/ 719091 h 1349406"/>
                <a:gd name="connsiteX34" fmla="*/ 2779046 w 2779046"/>
                <a:gd name="connsiteY34" fmla="*/ 630314 h 1349406"/>
                <a:gd name="connsiteX35" fmla="*/ 2770168 w 2779046"/>
                <a:gd name="connsiteY35" fmla="*/ 443883 h 1349406"/>
                <a:gd name="connsiteX36" fmla="*/ 2734657 w 2779046"/>
                <a:gd name="connsiteY36" fmla="*/ 399495 h 1349406"/>
                <a:gd name="connsiteX37" fmla="*/ 2699147 w 2779046"/>
                <a:gd name="connsiteY37" fmla="*/ 346229 h 1349406"/>
                <a:gd name="connsiteX38" fmla="*/ 2619248 w 2779046"/>
                <a:gd name="connsiteY38" fmla="*/ 195309 h 1349406"/>
                <a:gd name="connsiteX39" fmla="*/ 2592615 w 2779046"/>
                <a:gd name="connsiteY39" fmla="*/ 124287 h 1349406"/>
                <a:gd name="connsiteX40" fmla="*/ 2574859 w 2779046"/>
                <a:gd name="connsiteY40" fmla="*/ 53266 h 1349406"/>
                <a:gd name="connsiteX41" fmla="*/ 2565982 w 2779046"/>
                <a:gd name="connsiteY41" fmla="*/ 17755 h 1349406"/>
                <a:gd name="connsiteX42" fmla="*/ 2548226 w 2779046"/>
                <a:gd name="connsiteY42" fmla="*/ 0 h 1349406"/>
                <a:gd name="connsiteX43" fmla="*/ 2379550 w 2779046"/>
                <a:gd name="connsiteY43" fmla="*/ 26633 h 1349406"/>
                <a:gd name="connsiteX44" fmla="*/ 2255263 w 2779046"/>
                <a:gd name="connsiteY44" fmla="*/ 79899 h 1349406"/>
                <a:gd name="connsiteX45" fmla="*/ 2193119 w 2779046"/>
                <a:gd name="connsiteY45" fmla="*/ 97654 h 1349406"/>
                <a:gd name="connsiteX46" fmla="*/ 2095465 w 2779046"/>
                <a:gd name="connsiteY46" fmla="*/ 159798 h 1349406"/>
                <a:gd name="connsiteX47" fmla="*/ 2024444 w 2779046"/>
                <a:gd name="connsiteY47" fmla="*/ 204186 h 1349406"/>
                <a:gd name="connsiteX48" fmla="*/ 1935667 w 2779046"/>
                <a:gd name="connsiteY48" fmla="*/ 239697 h 1349406"/>
                <a:gd name="connsiteX49" fmla="*/ 1846890 w 2779046"/>
                <a:gd name="connsiteY49" fmla="*/ 301841 h 1349406"/>
                <a:gd name="connsiteX50" fmla="*/ 1802502 w 2779046"/>
                <a:gd name="connsiteY50" fmla="*/ 310718 h 1349406"/>
                <a:gd name="connsiteX51" fmla="*/ 1589438 w 2779046"/>
                <a:gd name="connsiteY51" fmla="*/ 337351 h 1349406"/>
                <a:gd name="connsiteX52" fmla="*/ 1536172 w 2779046"/>
                <a:gd name="connsiteY52" fmla="*/ 355107 h 1349406"/>
                <a:gd name="connsiteX53" fmla="*/ 1340863 w 2779046"/>
                <a:gd name="connsiteY53" fmla="*/ 346229 h 1349406"/>
                <a:gd name="connsiteX54" fmla="*/ 1314230 w 2779046"/>
                <a:gd name="connsiteY54" fmla="*/ 337351 h 1349406"/>
                <a:gd name="connsiteX55" fmla="*/ 1252086 w 2779046"/>
                <a:gd name="connsiteY55" fmla="*/ 319596 h 1349406"/>
                <a:gd name="connsiteX56" fmla="*/ 1207698 w 2779046"/>
                <a:gd name="connsiteY56" fmla="*/ 301841 h 1349406"/>
                <a:gd name="connsiteX57" fmla="*/ 1127799 w 2779046"/>
                <a:gd name="connsiteY57" fmla="*/ 284085 h 1349406"/>
                <a:gd name="connsiteX58" fmla="*/ 879224 w 2779046"/>
                <a:gd name="connsiteY58" fmla="*/ 292963 h 1349406"/>
                <a:gd name="connsiteX59" fmla="*/ 808203 w 2779046"/>
                <a:gd name="connsiteY59" fmla="*/ 301841 h 1349406"/>
                <a:gd name="connsiteX60" fmla="*/ 728304 w 2779046"/>
                <a:gd name="connsiteY60" fmla="*/ 355107 h 1349406"/>
                <a:gd name="connsiteX61" fmla="*/ 639527 w 2779046"/>
                <a:gd name="connsiteY61" fmla="*/ 399495 h 1349406"/>
                <a:gd name="connsiteX62" fmla="*/ 595139 w 2779046"/>
                <a:gd name="connsiteY62" fmla="*/ 426128 h 1349406"/>
                <a:gd name="connsiteX63" fmla="*/ 532995 w 2779046"/>
                <a:gd name="connsiteY63" fmla="*/ 443883 h 1349406"/>
                <a:gd name="connsiteX64" fmla="*/ 470851 w 2779046"/>
                <a:gd name="connsiteY64" fmla="*/ 470516 h 1349406"/>
                <a:gd name="connsiteX65" fmla="*/ 373197 w 2779046"/>
                <a:gd name="connsiteY65" fmla="*/ 514905 h 1349406"/>
                <a:gd name="connsiteX66" fmla="*/ 293298 w 2779046"/>
                <a:gd name="connsiteY66" fmla="*/ 541538 h 1349406"/>
                <a:gd name="connsiteX67" fmla="*/ 248910 w 2779046"/>
                <a:gd name="connsiteY67" fmla="*/ 568171 h 1349406"/>
                <a:gd name="connsiteX68" fmla="*/ 169011 w 2779046"/>
                <a:gd name="connsiteY68" fmla="*/ 532660 h 134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779046" h="1349406">
                  <a:moveTo>
                    <a:pt x="169011" y="532660"/>
                  </a:moveTo>
                  <a:cubicBezTo>
                    <a:pt x="145337" y="532660"/>
                    <a:pt x="127873" y="556860"/>
                    <a:pt x="106867" y="568171"/>
                  </a:cubicBezTo>
                  <a:cubicBezTo>
                    <a:pt x="25212" y="612139"/>
                    <a:pt x="80247" y="577040"/>
                    <a:pt x="26968" y="612559"/>
                  </a:cubicBezTo>
                  <a:cubicBezTo>
                    <a:pt x="24009" y="624396"/>
                    <a:pt x="21948" y="636495"/>
                    <a:pt x="18090" y="648070"/>
                  </a:cubicBezTo>
                  <a:cubicBezTo>
                    <a:pt x="13051" y="663188"/>
                    <a:pt x="1557" y="676569"/>
                    <a:pt x="335" y="692458"/>
                  </a:cubicBezTo>
                  <a:cubicBezTo>
                    <a:pt x="-1495" y="716246"/>
                    <a:pt x="4534" y="740084"/>
                    <a:pt x="9213" y="763479"/>
                  </a:cubicBezTo>
                  <a:cubicBezTo>
                    <a:pt x="31658" y="875702"/>
                    <a:pt x="24187" y="849608"/>
                    <a:pt x="71356" y="932155"/>
                  </a:cubicBezTo>
                  <a:cubicBezTo>
                    <a:pt x="83516" y="980796"/>
                    <a:pt x="83473" y="1009914"/>
                    <a:pt x="115745" y="1047565"/>
                  </a:cubicBezTo>
                  <a:cubicBezTo>
                    <a:pt x="122689" y="1055666"/>
                    <a:pt x="133500" y="1059402"/>
                    <a:pt x="142378" y="1065320"/>
                  </a:cubicBezTo>
                  <a:cubicBezTo>
                    <a:pt x="285224" y="1029609"/>
                    <a:pt x="214185" y="1050262"/>
                    <a:pt x="355442" y="1003177"/>
                  </a:cubicBezTo>
                  <a:cubicBezTo>
                    <a:pt x="364320" y="997258"/>
                    <a:pt x="371953" y="988795"/>
                    <a:pt x="382075" y="985421"/>
                  </a:cubicBezTo>
                  <a:cubicBezTo>
                    <a:pt x="469007" y="956444"/>
                    <a:pt x="686767" y="1001687"/>
                    <a:pt x="701671" y="1003177"/>
                  </a:cubicBezTo>
                  <a:cubicBezTo>
                    <a:pt x="737182" y="1032769"/>
                    <a:pt x="784421" y="1052316"/>
                    <a:pt x="808203" y="1091953"/>
                  </a:cubicBezTo>
                  <a:cubicBezTo>
                    <a:pt x="829018" y="1126646"/>
                    <a:pt x="888980" y="1234654"/>
                    <a:pt x="923613" y="1260629"/>
                  </a:cubicBezTo>
                  <a:lnTo>
                    <a:pt x="959123" y="1287262"/>
                  </a:lnTo>
                  <a:cubicBezTo>
                    <a:pt x="962082" y="1296140"/>
                    <a:pt x="961384" y="1307278"/>
                    <a:pt x="968001" y="1313895"/>
                  </a:cubicBezTo>
                  <a:cubicBezTo>
                    <a:pt x="993598" y="1339492"/>
                    <a:pt x="1016335" y="1341515"/>
                    <a:pt x="1047900" y="1349406"/>
                  </a:cubicBezTo>
                  <a:lnTo>
                    <a:pt x="1527294" y="1340528"/>
                  </a:lnTo>
                  <a:cubicBezTo>
                    <a:pt x="1567552" y="1339250"/>
                    <a:pt x="1619406" y="1329615"/>
                    <a:pt x="1660459" y="1322773"/>
                  </a:cubicBezTo>
                  <a:cubicBezTo>
                    <a:pt x="1768505" y="1268749"/>
                    <a:pt x="1717424" y="1287473"/>
                    <a:pt x="1811380" y="1260629"/>
                  </a:cubicBezTo>
                  <a:cubicBezTo>
                    <a:pt x="1820258" y="1254711"/>
                    <a:pt x="1827704" y="1245623"/>
                    <a:pt x="1838013" y="1242874"/>
                  </a:cubicBezTo>
                  <a:cubicBezTo>
                    <a:pt x="1872798" y="1233598"/>
                    <a:pt x="1944545" y="1225118"/>
                    <a:pt x="1944545" y="1225118"/>
                  </a:cubicBezTo>
                  <a:cubicBezTo>
                    <a:pt x="2046839" y="1184201"/>
                    <a:pt x="1923131" y="1229627"/>
                    <a:pt x="2113220" y="1189608"/>
                  </a:cubicBezTo>
                  <a:cubicBezTo>
                    <a:pt x="2128814" y="1186325"/>
                    <a:pt x="2142581" y="1177156"/>
                    <a:pt x="2157609" y="1171852"/>
                  </a:cubicBezTo>
                  <a:cubicBezTo>
                    <a:pt x="2192907" y="1159394"/>
                    <a:pt x="2228288" y="1147098"/>
                    <a:pt x="2264141" y="1136342"/>
                  </a:cubicBezTo>
                  <a:cubicBezTo>
                    <a:pt x="2287514" y="1129330"/>
                    <a:pt x="2311584" y="1124874"/>
                    <a:pt x="2335162" y="1118586"/>
                  </a:cubicBezTo>
                  <a:cubicBezTo>
                    <a:pt x="2355978" y="1113035"/>
                    <a:pt x="2376591" y="1106749"/>
                    <a:pt x="2397306" y="1100831"/>
                  </a:cubicBezTo>
                  <a:cubicBezTo>
                    <a:pt x="2465259" y="1032878"/>
                    <a:pt x="2378056" y="1110232"/>
                    <a:pt x="2557104" y="1047565"/>
                  </a:cubicBezTo>
                  <a:cubicBezTo>
                    <a:pt x="2574988" y="1041305"/>
                    <a:pt x="2584928" y="1021256"/>
                    <a:pt x="2601492" y="1012054"/>
                  </a:cubicBezTo>
                  <a:cubicBezTo>
                    <a:pt x="2612158" y="1006129"/>
                    <a:pt x="2625166" y="1006136"/>
                    <a:pt x="2637003" y="1003177"/>
                  </a:cubicBezTo>
                  <a:cubicBezTo>
                    <a:pt x="2651799" y="994299"/>
                    <a:pt x="2666759" y="985689"/>
                    <a:pt x="2681391" y="976544"/>
                  </a:cubicBezTo>
                  <a:cubicBezTo>
                    <a:pt x="2690439" y="970889"/>
                    <a:pt x="2700479" y="966333"/>
                    <a:pt x="2708024" y="958788"/>
                  </a:cubicBezTo>
                  <a:cubicBezTo>
                    <a:pt x="2718486" y="948326"/>
                    <a:pt x="2725779" y="935115"/>
                    <a:pt x="2734657" y="923278"/>
                  </a:cubicBezTo>
                  <a:cubicBezTo>
                    <a:pt x="2759225" y="751307"/>
                    <a:pt x="2721869" y="1024540"/>
                    <a:pt x="2752413" y="719091"/>
                  </a:cubicBezTo>
                  <a:cubicBezTo>
                    <a:pt x="2754330" y="699917"/>
                    <a:pt x="2775069" y="642243"/>
                    <a:pt x="2779046" y="630314"/>
                  </a:cubicBezTo>
                  <a:cubicBezTo>
                    <a:pt x="2776087" y="568170"/>
                    <a:pt x="2781917" y="504978"/>
                    <a:pt x="2770168" y="443883"/>
                  </a:cubicBezTo>
                  <a:cubicBezTo>
                    <a:pt x="2766590" y="425276"/>
                    <a:pt x="2745802" y="414819"/>
                    <a:pt x="2734657" y="399495"/>
                  </a:cubicBezTo>
                  <a:cubicBezTo>
                    <a:pt x="2722106" y="382237"/>
                    <a:pt x="2710457" y="364325"/>
                    <a:pt x="2699147" y="346229"/>
                  </a:cubicBezTo>
                  <a:cubicBezTo>
                    <a:pt x="2650499" y="268392"/>
                    <a:pt x="2648887" y="269408"/>
                    <a:pt x="2619248" y="195309"/>
                  </a:cubicBezTo>
                  <a:cubicBezTo>
                    <a:pt x="2609858" y="171834"/>
                    <a:pt x="2600157" y="148420"/>
                    <a:pt x="2592615" y="124287"/>
                  </a:cubicBezTo>
                  <a:cubicBezTo>
                    <a:pt x="2585336" y="100996"/>
                    <a:pt x="2580777" y="76940"/>
                    <a:pt x="2574859" y="53266"/>
                  </a:cubicBezTo>
                  <a:cubicBezTo>
                    <a:pt x="2571900" y="41429"/>
                    <a:pt x="2574610" y="26382"/>
                    <a:pt x="2565982" y="17755"/>
                  </a:cubicBezTo>
                  <a:lnTo>
                    <a:pt x="2548226" y="0"/>
                  </a:lnTo>
                  <a:cubicBezTo>
                    <a:pt x="2492001" y="8878"/>
                    <a:pt x="2435116" y="14285"/>
                    <a:pt x="2379550" y="26633"/>
                  </a:cubicBezTo>
                  <a:cubicBezTo>
                    <a:pt x="2305574" y="43072"/>
                    <a:pt x="2318870" y="55435"/>
                    <a:pt x="2255263" y="79899"/>
                  </a:cubicBezTo>
                  <a:cubicBezTo>
                    <a:pt x="2235155" y="87633"/>
                    <a:pt x="2213834" y="91736"/>
                    <a:pt x="2193119" y="97654"/>
                  </a:cubicBezTo>
                  <a:cubicBezTo>
                    <a:pt x="2126866" y="163909"/>
                    <a:pt x="2192930" y="106636"/>
                    <a:pt x="2095465" y="159798"/>
                  </a:cubicBezTo>
                  <a:cubicBezTo>
                    <a:pt x="2034015" y="193316"/>
                    <a:pt x="2086919" y="180758"/>
                    <a:pt x="2024444" y="204186"/>
                  </a:cubicBezTo>
                  <a:cubicBezTo>
                    <a:pt x="1956780" y="229560"/>
                    <a:pt x="2020825" y="188602"/>
                    <a:pt x="1935667" y="239697"/>
                  </a:cubicBezTo>
                  <a:cubicBezTo>
                    <a:pt x="1895173" y="263993"/>
                    <a:pt x="1895033" y="279958"/>
                    <a:pt x="1846890" y="301841"/>
                  </a:cubicBezTo>
                  <a:cubicBezTo>
                    <a:pt x="1833153" y="308085"/>
                    <a:pt x="1817298" y="307759"/>
                    <a:pt x="1802502" y="310718"/>
                  </a:cubicBezTo>
                  <a:cubicBezTo>
                    <a:pt x="1720241" y="365560"/>
                    <a:pt x="1809051" y="312950"/>
                    <a:pt x="1589438" y="337351"/>
                  </a:cubicBezTo>
                  <a:cubicBezTo>
                    <a:pt x="1570837" y="339418"/>
                    <a:pt x="1553927" y="349188"/>
                    <a:pt x="1536172" y="355107"/>
                  </a:cubicBezTo>
                  <a:cubicBezTo>
                    <a:pt x="1471069" y="352148"/>
                    <a:pt x="1405826" y="351426"/>
                    <a:pt x="1340863" y="346229"/>
                  </a:cubicBezTo>
                  <a:cubicBezTo>
                    <a:pt x="1331535" y="345483"/>
                    <a:pt x="1323228" y="339922"/>
                    <a:pt x="1314230" y="337351"/>
                  </a:cubicBezTo>
                  <a:cubicBezTo>
                    <a:pt x="1275039" y="326154"/>
                    <a:pt x="1286154" y="332371"/>
                    <a:pt x="1252086" y="319596"/>
                  </a:cubicBezTo>
                  <a:cubicBezTo>
                    <a:pt x="1237165" y="314001"/>
                    <a:pt x="1222816" y="306880"/>
                    <a:pt x="1207698" y="301841"/>
                  </a:cubicBezTo>
                  <a:cubicBezTo>
                    <a:pt x="1188891" y="295572"/>
                    <a:pt x="1145390" y="287603"/>
                    <a:pt x="1127799" y="284085"/>
                  </a:cubicBezTo>
                  <a:lnTo>
                    <a:pt x="879224" y="292963"/>
                  </a:lnTo>
                  <a:cubicBezTo>
                    <a:pt x="855403" y="294286"/>
                    <a:pt x="830264" y="292757"/>
                    <a:pt x="808203" y="301841"/>
                  </a:cubicBezTo>
                  <a:cubicBezTo>
                    <a:pt x="778605" y="314028"/>
                    <a:pt x="756005" y="339069"/>
                    <a:pt x="728304" y="355107"/>
                  </a:cubicBezTo>
                  <a:cubicBezTo>
                    <a:pt x="699671" y="371684"/>
                    <a:pt x="668720" y="383926"/>
                    <a:pt x="639527" y="399495"/>
                  </a:cubicBezTo>
                  <a:cubicBezTo>
                    <a:pt x="624302" y="407615"/>
                    <a:pt x="611067" y="419492"/>
                    <a:pt x="595139" y="426128"/>
                  </a:cubicBezTo>
                  <a:cubicBezTo>
                    <a:pt x="575253" y="434414"/>
                    <a:pt x="553283" y="436637"/>
                    <a:pt x="532995" y="443883"/>
                  </a:cubicBezTo>
                  <a:cubicBezTo>
                    <a:pt x="511771" y="451463"/>
                    <a:pt x="491368" y="461190"/>
                    <a:pt x="470851" y="470516"/>
                  </a:cubicBezTo>
                  <a:cubicBezTo>
                    <a:pt x="412746" y="496928"/>
                    <a:pt x="451656" y="485483"/>
                    <a:pt x="373197" y="514905"/>
                  </a:cubicBezTo>
                  <a:cubicBezTo>
                    <a:pt x="346911" y="524762"/>
                    <a:pt x="319102" y="530479"/>
                    <a:pt x="293298" y="541538"/>
                  </a:cubicBezTo>
                  <a:cubicBezTo>
                    <a:pt x="277438" y="548335"/>
                    <a:pt x="264343" y="560454"/>
                    <a:pt x="248910" y="568171"/>
                  </a:cubicBezTo>
                  <a:cubicBezTo>
                    <a:pt x="216184" y="584534"/>
                    <a:pt x="192685" y="532660"/>
                    <a:pt x="169011" y="5326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52149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2FDC7"/>
            </a:gs>
            <a:gs pos="33000">
              <a:srgbClr val="B4DC5C"/>
            </a:gs>
            <a:gs pos="63000">
              <a:srgbClr val="987FB8"/>
            </a:gs>
            <a:gs pos="100000">
              <a:srgbClr val="5C417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Kleinkind, Person, Zubehör, Spektakel enthält.&#10;&#10;Automatisch generierte Beschreibung">
            <a:extLst>
              <a:ext uri="{FF2B5EF4-FFF2-40B4-BE49-F238E27FC236}">
                <a16:creationId xmlns:a16="http://schemas.microsoft.com/office/drawing/2014/main" id="{FA1E3E4B-38EE-ECE4-ABD1-D633E2199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0" y="0"/>
            <a:ext cx="454273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484FF345-39E8-7E51-81AF-DF27ECDD42E1}"/>
              </a:ext>
            </a:extLst>
          </p:cNvPr>
          <p:cNvGrpSpPr/>
          <p:nvPr/>
        </p:nvGrpSpPr>
        <p:grpSpPr>
          <a:xfrm>
            <a:off x="4212619" y="1411908"/>
            <a:ext cx="2995714" cy="2165793"/>
            <a:chOff x="4212619" y="1411908"/>
            <a:chExt cx="2995714" cy="2165793"/>
          </a:xfrm>
          <a:gradFill>
            <a:gsLst>
              <a:gs pos="7000">
                <a:srgbClr val="F2FDC7"/>
              </a:gs>
              <a:gs pos="44000">
                <a:srgbClr val="B4DC5C"/>
              </a:gs>
              <a:gs pos="100000">
                <a:srgbClr val="987FB8"/>
              </a:gs>
            </a:gsLst>
            <a:lin ang="5400000" scaled="1"/>
          </a:gradFill>
        </p:grpSpPr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B8E305C2-5F24-EFB5-F038-D6C230A0A4E1}"/>
                </a:ext>
              </a:extLst>
            </p:cNvPr>
            <p:cNvSpPr/>
            <p:nvPr/>
          </p:nvSpPr>
          <p:spPr>
            <a:xfrm>
              <a:off x="4429957" y="2290798"/>
              <a:ext cx="2645553" cy="1286903"/>
            </a:xfrm>
            <a:custGeom>
              <a:avLst/>
              <a:gdLst>
                <a:gd name="connsiteX0" fmla="*/ 71022 w 2645553"/>
                <a:gd name="connsiteY0" fmla="*/ 266330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71022 w 2645553"/>
                <a:gd name="connsiteY81" fmla="*/ 266330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197972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50742 w 2645553"/>
                <a:gd name="connsiteY50" fmla="*/ 1056443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086253 w 2645553"/>
                <a:gd name="connsiteY49" fmla="*/ 1012055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  <a:gd name="connsiteX0" fmla="*/ 69117 w 2645553"/>
                <a:gd name="connsiteY0" fmla="*/ 233922 h 1216241"/>
                <a:gd name="connsiteX1" fmla="*/ 115410 w 2645553"/>
                <a:gd name="connsiteY1" fmla="*/ 221942 h 1216241"/>
                <a:gd name="connsiteX2" fmla="*/ 204187 w 2645553"/>
                <a:gd name="connsiteY2" fmla="*/ 177554 h 1216241"/>
                <a:gd name="connsiteX3" fmla="*/ 230820 w 2645553"/>
                <a:gd name="connsiteY3" fmla="*/ 159798 h 1216241"/>
                <a:gd name="connsiteX4" fmla="*/ 319596 w 2645553"/>
                <a:gd name="connsiteY4" fmla="*/ 133165 h 1216241"/>
                <a:gd name="connsiteX5" fmla="*/ 372862 w 2645553"/>
                <a:gd name="connsiteY5" fmla="*/ 115410 h 1216241"/>
                <a:gd name="connsiteX6" fmla="*/ 550416 w 2645553"/>
                <a:gd name="connsiteY6" fmla="*/ 142043 h 1216241"/>
                <a:gd name="connsiteX7" fmla="*/ 656948 w 2645553"/>
                <a:gd name="connsiteY7" fmla="*/ 221942 h 1216241"/>
                <a:gd name="connsiteX8" fmla="*/ 710214 w 2645553"/>
                <a:gd name="connsiteY8" fmla="*/ 275208 h 1216241"/>
                <a:gd name="connsiteX9" fmla="*/ 763480 w 2645553"/>
                <a:gd name="connsiteY9" fmla="*/ 328474 h 1216241"/>
                <a:gd name="connsiteX10" fmla="*/ 790113 w 2645553"/>
                <a:gd name="connsiteY10" fmla="*/ 372862 h 1216241"/>
                <a:gd name="connsiteX11" fmla="*/ 843379 w 2645553"/>
                <a:gd name="connsiteY11" fmla="*/ 417251 h 1216241"/>
                <a:gd name="connsiteX12" fmla="*/ 870012 w 2645553"/>
                <a:gd name="connsiteY12" fmla="*/ 443884 h 1216241"/>
                <a:gd name="connsiteX13" fmla="*/ 905523 w 2645553"/>
                <a:gd name="connsiteY13" fmla="*/ 461639 h 1216241"/>
                <a:gd name="connsiteX14" fmla="*/ 932156 w 2645553"/>
                <a:gd name="connsiteY14" fmla="*/ 479394 h 1216241"/>
                <a:gd name="connsiteX15" fmla="*/ 1012055 w 2645553"/>
                <a:gd name="connsiteY15" fmla="*/ 506027 h 1216241"/>
                <a:gd name="connsiteX16" fmla="*/ 1331651 w 2645553"/>
                <a:gd name="connsiteY16" fmla="*/ 488272 h 1216241"/>
                <a:gd name="connsiteX17" fmla="*/ 1438183 w 2645553"/>
                <a:gd name="connsiteY17" fmla="*/ 470517 h 1216241"/>
                <a:gd name="connsiteX18" fmla="*/ 1500326 w 2645553"/>
                <a:gd name="connsiteY18" fmla="*/ 452761 h 1216241"/>
                <a:gd name="connsiteX19" fmla="*/ 1535837 w 2645553"/>
                <a:gd name="connsiteY19" fmla="*/ 417251 h 1216241"/>
                <a:gd name="connsiteX20" fmla="*/ 1633492 w 2645553"/>
                <a:gd name="connsiteY20" fmla="*/ 363985 h 1216241"/>
                <a:gd name="connsiteX21" fmla="*/ 1740024 w 2645553"/>
                <a:gd name="connsiteY21" fmla="*/ 346229 h 1216241"/>
                <a:gd name="connsiteX22" fmla="*/ 1935332 w 2645553"/>
                <a:gd name="connsiteY22" fmla="*/ 328474 h 1216241"/>
                <a:gd name="connsiteX23" fmla="*/ 1970843 w 2645553"/>
                <a:gd name="connsiteY23" fmla="*/ 319596 h 1216241"/>
                <a:gd name="connsiteX24" fmla="*/ 2077375 w 2645553"/>
                <a:gd name="connsiteY24" fmla="*/ 266330 h 1216241"/>
                <a:gd name="connsiteX25" fmla="*/ 2175029 w 2645553"/>
                <a:gd name="connsiteY25" fmla="*/ 248575 h 1216241"/>
                <a:gd name="connsiteX26" fmla="*/ 2219418 w 2645553"/>
                <a:gd name="connsiteY26" fmla="*/ 239697 h 1216241"/>
                <a:gd name="connsiteX27" fmla="*/ 2263806 w 2645553"/>
                <a:gd name="connsiteY27" fmla="*/ 221942 h 1216241"/>
                <a:gd name="connsiteX28" fmla="*/ 2299317 w 2645553"/>
                <a:gd name="connsiteY28" fmla="*/ 213064 h 1216241"/>
                <a:gd name="connsiteX29" fmla="*/ 2334827 w 2645553"/>
                <a:gd name="connsiteY29" fmla="*/ 195309 h 1216241"/>
                <a:gd name="connsiteX30" fmla="*/ 2370338 w 2645553"/>
                <a:gd name="connsiteY30" fmla="*/ 186431 h 1216241"/>
                <a:gd name="connsiteX31" fmla="*/ 2414726 w 2645553"/>
                <a:gd name="connsiteY31" fmla="*/ 168676 h 1216241"/>
                <a:gd name="connsiteX32" fmla="*/ 2441360 w 2645553"/>
                <a:gd name="connsiteY32" fmla="*/ 142043 h 1216241"/>
                <a:gd name="connsiteX33" fmla="*/ 2530136 w 2645553"/>
                <a:gd name="connsiteY33" fmla="*/ 79899 h 1216241"/>
                <a:gd name="connsiteX34" fmla="*/ 2583402 w 2645553"/>
                <a:gd name="connsiteY34" fmla="*/ 8878 h 1216241"/>
                <a:gd name="connsiteX35" fmla="*/ 2610035 w 2645553"/>
                <a:gd name="connsiteY35" fmla="*/ 0 h 1216241"/>
                <a:gd name="connsiteX36" fmla="*/ 2645546 w 2645553"/>
                <a:gd name="connsiteY36" fmla="*/ 35511 h 1216241"/>
                <a:gd name="connsiteX37" fmla="*/ 2565647 w 2645553"/>
                <a:gd name="connsiteY37" fmla="*/ 355107 h 1216241"/>
                <a:gd name="connsiteX38" fmla="*/ 2521259 w 2645553"/>
                <a:gd name="connsiteY38" fmla="*/ 408373 h 1216241"/>
                <a:gd name="connsiteX39" fmla="*/ 2467993 w 2645553"/>
                <a:gd name="connsiteY39" fmla="*/ 452761 h 1216241"/>
                <a:gd name="connsiteX40" fmla="*/ 2423604 w 2645553"/>
                <a:gd name="connsiteY40" fmla="*/ 541538 h 1216241"/>
                <a:gd name="connsiteX41" fmla="*/ 2396971 w 2645553"/>
                <a:gd name="connsiteY41" fmla="*/ 594804 h 1216241"/>
                <a:gd name="connsiteX42" fmla="*/ 2361460 w 2645553"/>
                <a:gd name="connsiteY42" fmla="*/ 656948 h 1216241"/>
                <a:gd name="connsiteX43" fmla="*/ 2343705 w 2645553"/>
                <a:gd name="connsiteY43" fmla="*/ 727969 h 1216241"/>
                <a:gd name="connsiteX44" fmla="*/ 2308194 w 2645553"/>
                <a:gd name="connsiteY44" fmla="*/ 763480 h 1216241"/>
                <a:gd name="connsiteX45" fmla="*/ 2281561 w 2645553"/>
                <a:gd name="connsiteY45" fmla="*/ 807868 h 1216241"/>
                <a:gd name="connsiteX46" fmla="*/ 2254928 w 2645553"/>
                <a:gd name="connsiteY46" fmla="*/ 834501 h 1216241"/>
                <a:gd name="connsiteX47" fmla="*/ 2192785 w 2645553"/>
                <a:gd name="connsiteY47" fmla="*/ 914400 h 1216241"/>
                <a:gd name="connsiteX48" fmla="*/ 2139519 w 2645553"/>
                <a:gd name="connsiteY48" fmla="*/ 967666 h 1216241"/>
                <a:gd name="connsiteX49" fmla="*/ 2118638 w 2645553"/>
                <a:gd name="connsiteY49" fmla="*/ 1004853 h 1216241"/>
                <a:gd name="connsiteX50" fmla="*/ 2071697 w 2645553"/>
                <a:gd name="connsiteY50" fmla="*/ 1052842 h 1216241"/>
                <a:gd name="connsiteX51" fmla="*/ 2010201 w 2645553"/>
                <a:gd name="connsiteY51" fmla="*/ 1100831 h 1216241"/>
                <a:gd name="connsiteX52" fmla="*/ 1864311 w 2645553"/>
                <a:gd name="connsiteY52" fmla="*/ 1171853 h 1216241"/>
                <a:gd name="connsiteX53" fmla="*/ 1802167 w 2645553"/>
                <a:gd name="connsiteY53" fmla="*/ 1198486 h 1216241"/>
                <a:gd name="connsiteX54" fmla="*/ 1651247 w 2645553"/>
                <a:gd name="connsiteY54" fmla="*/ 1216241 h 1216241"/>
                <a:gd name="connsiteX55" fmla="*/ 1376039 w 2645553"/>
                <a:gd name="connsiteY55" fmla="*/ 1198486 h 1216241"/>
                <a:gd name="connsiteX56" fmla="*/ 1305018 w 2645553"/>
                <a:gd name="connsiteY56" fmla="*/ 1180730 h 1216241"/>
                <a:gd name="connsiteX57" fmla="*/ 1242874 w 2645553"/>
                <a:gd name="connsiteY57" fmla="*/ 1162975 h 1216241"/>
                <a:gd name="connsiteX58" fmla="*/ 1162975 w 2645553"/>
                <a:gd name="connsiteY58" fmla="*/ 1145220 h 1216241"/>
                <a:gd name="connsiteX59" fmla="*/ 1083076 w 2645553"/>
                <a:gd name="connsiteY59" fmla="*/ 1100831 h 1216241"/>
                <a:gd name="connsiteX60" fmla="*/ 1038688 w 2645553"/>
                <a:gd name="connsiteY60" fmla="*/ 1074198 h 1216241"/>
                <a:gd name="connsiteX61" fmla="*/ 967666 w 2645553"/>
                <a:gd name="connsiteY61" fmla="*/ 1038688 h 1216241"/>
                <a:gd name="connsiteX62" fmla="*/ 923278 w 2645553"/>
                <a:gd name="connsiteY62" fmla="*/ 1020932 h 1216241"/>
                <a:gd name="connsiteX63" fmla="*/ 816746 w 2645553"/>
                <a:gd name="connsiteY63" fmla="*/ 976544 h 1216241"/>
                <a:gd name="connsiteX64" fmla="*/ 754602 w 2645553"/>
                <a:gd name="connsiteY64" fmla="*/ 949911 h 1216241"/>
                <a:gd name="connsiteX65" fmla="*/ 683581 w 2645553"/>
                <a:gd name="connsiteY65" fmla="*/ 923278 h 1216241"/>
                <a:gd name="connsiteX66" fmla="*/ 594804 w 2645553"/>
                <a:gd name="connsiteY66" fmla="*/ 870012 h 1216241"/>
                <a:gd name="connsiteX67" fmla="*/ 532660 w 2645553"/>
                <a:gd name="connsiteY67" fmla="*/ 834501 h 1216241"/>
                <a:gd name="connsiteX68" fmla="*/ 417251 w 2645553"/>
                <a:gd name="connsiteY68" fmla="*/ 745724 h 1216241"/>
                <a:gd name="connsiteX69" fmla="*/ 399495 w 2645553"/>
                <a:gd name="connsiteY69" fmla="*/ 727969 h 1216241"/>
                <a:gd name="connsiteX70" fmla="*/ 355107 w 2645553"/>
                <a:gd name="connsiteY70" fmla="*/ 710214 h 1216241"/>
                <a:gd name="connsiteX71" fmla="*/ 230820 w 2645553"/>
                <a:gd name="connsiteY71" fmla="*/ 656948 h 1216241"/>
                <a:gd name="connsiteX72" fmla="*/ 186431 w 2645553"/>
                <a:gd name="connsiteY72" fmla="*/ 621437 h 1216241"/>
                <a:gd name="connsiteX73" fmla="*/ 133165 w 2645553"/>
                <a:gd name="connsiteY73" fmla="*/ 585926 h 1216241"/>
                <a:gd name="connsiteX74" fmla="*/ 97655 w 2645553"/>
                <a:gd name="connsiteY74" fmla="*/ 523783 h 1216241"/>
                <a:gd name="connsiteX75" fmla="*/ 62144 w 2645553"/>
                <a:gd name="connsiteY75" fmla="*/ 488272 h 1216241"/>
                <a:gd name="connsiteX76" fmla="*/ 44389 w 2645553"/>
                <a:gd name="connsiteY76" fmla="*/ 452761 h 1216241"/>
                <a:gd name="connsiteX77" fmla="*/ 26633 w 2645553"/>
                <a:gd name="connsiteY77" fmla="*/ 426128 h 1216241"/>
                <a:gd name="connsiteX78" fmla="*/ 17756 w 2645553"/>
                <a:gd name="connsiteY78" fmla="*/ 346229 h 1216241"/>
                <a:gd name="connsiteX79" fmla="*/ 0 w 2645553"/>
                <a:gd name="connsiteY79" fmla="*/ 292963 h 1216241"/>
                <a:gd name="connsiteX80" fmla="*/ 35511 w 2645553"/>
                <a:gd name="connsiteY80" fmla="*/ 239697 h 1216241"/>
                <a:gd name="connsiteX81" fmla="*/ 69117 w 2645553"/>
                <a:gd name="connsiteY81" fmla="*/ 233922 h 1216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645553" h="1216241">
                  <a:moveTo>
                    <a:pt x="69117" y="233922"/>
                  </a:moveTo>
                  <a:cubicBezTo>
                    <a:pt x="82433" y="230963"/>
                    <a:pt x="92898" y="231337"/>
                    <a:pt x="115410" y="221942"/>
                  </a:cubicBezTo>
                  <a:cubicBezTo>
                    <a:pt x="137922" y="212547"/>
                    <a:pt x="175056" y="193240"/>
                    <a:pt x="204187" y="177554"/>
                  </a:cubicBezTo>
                  <a:cubicBezTo>
                    <a:pt x="213581" y="172495"/>
                    <a:pt x="220861" y="163628"/>
                    <a:pt x="230820" y="159798"/>
                  </a:cubicBezTo>
                  <a:cubicBezTo>
                    <a:pt x="259656" y="148707"/>
                    <a:pt x="290107" y="142380"/>
                    <a:pt x="319596" y="133165"/>
                  </a:cubicBezTo>
                  <a:cubicBezTo>
                    <a:pt x="337460" y="127583"/>
                    <a:pt x="355107" y="121328"/>
                    <a:pt x="372862" y="115410"/>
                  </a:cubicBezTo>
                  <a:cubicBezTo>
                    <a:pt x="432047" y="124288"/>
                    <a:pt x="494380" y="121029"/>
                    <a:pt x="550416" y="142043"/>
                  </a:cubicBezTo>
                  <a:cubicBezTo>
                    <a:pt x="591978" y="157629"/>
                    <a:pt x="622848" y="193525"/>
                    <a:pt x="656948" y="221942"/>
                  </a:cubicBezTo>
                  <a:cubicBezTo>
                    <a:pt x="676238" y="238017"/>
                    <a:pt x="692459" y="257453"/>
                    <a:pt x="710214" y="275208"/>
                  </a:cubicBezTo>
                  <a:cubicBezTo>
                    <a:pt x="727969" y="292963"/>
                    <a:pt x="750561" y="306943"/>
                    <a:pt x="763480" y="328474"/>
                  </a:cubicBezTo>
                  <a:cubicBezTo>
                    <a:pt x="772358" y="343270"/>
                    <a:pt x="779760" y="359058"/>
                    <a:pt x="790113" y="372862"/>
                  </a:cubicBezTo>
                  <a:cubicBezTo>
                    <a:pt x="816048" y="407442"/>
                    <a:pt x="813305" y="392189"/>
                    <a:pt x="843379" y="417251"/>
                  </a:cubicBezTo>
                  <a:cubicBezTo>
                    <a:pt x="853024" y="425289"/>
                    <a:pt x="859796" y="436587"/>
                    <a:pt x="870012" y="443884"/>
                  </a:cubicBezTo>
                  <a:cubicBezTo>
                    <a:pt x="880781" y="451576"/>
                    <a:pt x="894033" y="455073"/>
                    <a:pt x="905523" y="461639"/>
                  </a:cubicBezTo>
                  <a:cubicBezTo>
                    <a:pt x="914787" y="466932"/>
                    <a:pt x="922613" y="474622"/>
                    <a:pt x="932156" y="479394"/>
                  </a:cubicBezTo>
                  <a:cubicBezTo>
                    <a:pt x="965591" y="496112"/>
                    <a:pt x="978144" y="497550"/>
                    <a:pt x="1012055" y="506027"/>
                  </a:cubicBezTo>
                  <a:cubicBezTo>
                    <a:pt x="1072578" y="503396"/>
                    <a:pt x="1251511" y="497889"/>
                    <a:pt x="1331651" y="488272"/>
                  </a:cubicBezTo>
                  <a:cubicBezTo>
                    <a:pt x="1367395" y="483983"/>
                    <a:pt x="1402955" y="477934"/>
                    <a:pt x="1438183" y="470517"/>
                  </a:cubicBezTo>
                  <a:cubicBezTo>
                    <a:pt x="1459264" y="466079"/>
                    <a:pt x="1479612" y="458680"/>
                    <a:pt x="1500326" y="452761"/>
                  </a:cubicBezTo>
                  <a:cubicBezTo>
                    <a:pt x="1512163" y="440924"/>
                    <a:pt x="1522623" y="427528"/>
                    <a:pt x="1535837" y="417251"/>
                  </a:cubicBezTo>
                  <a:cubicBezTo>
                    <a:pt x="1552541" y="404259"/>
                    <a:pt x="1616225" y="370892"/>
                    <a:pt x="1633492" y="363985"/>
                  </a:cubicBezTo>
                  <a:cubicBezTo>
                    <a:pt x="1659279" y="353670"/>
                    <a:pt x="1721168" y="348115"/>
                    <a:pt x="1740024" y="346229"/>
                  </a:cubicBezTo>
                  <a:lnTo>
                    <a:pt x="1935332" y="328474"/>
                  </a:lnTo>
                  <a:cubicBezTo>
                    <a:pt x="1947169" y="325515"/>
                    <a:pt x="1959665" y="324487"/>
                    <a:pt x="1970843" y="319596"/>
                  </a:cubicBezTo>
                  <a:cubicBezTo>
                    <a:pt x="2007216" y="303683"/>
                    <a:pt x="2038444" y="274116"/>
                    <a:pt x="2077375" y="266330"/>
                  </a:cubicBezTo>
                  <a:cubicBezTo>
                    <a:pt x="2187068" y="244393"/>
                    <a:pt x="2050031" y="271303"/>
                    <a:pt x="2175029" y="248575"/>
                  </a:cubicBezTo>
                  <a:cubicBezTo>
                    <a:pt x="2189875" y="245876"/>
                    <a:pt x="2204965" y="244033"/>
                    <a:pt x="2219418" y="239697"/>
                  </a:cubicBezTo>
                  <a:cubicBezTo>
                    <a:pt x="2234682" y="235118"/>
                    <a:pt x="2248688" y="226981"/>
                    <a:pt x="2263806" y="221942"/>
                  </a:cubicBezTo>
                  <a:cubicBezTo>
                    <a:pt x="2275381" y="218084"/>
                    <a:pt x="2287893" y="217348"/>
                    <a:pt x="2299317" y="213064"/>
                  </a:cubicBezTo>
                  <a:cubicBezTo>
                    <a:pt x="2311708" y="208417"/>
                    <a:pt x="2322436" y="199956"/>
                    <a:pt x="2334827" y="195309"/>
                  </a:cubicBezTo>
                  <a:cubicBezTo>
                    <a:pt x="2346251" y="191025"/>
                    <a:pt x="2358763" y="190289"/>
                    <a:pt x="2370338" y="186431"/>
                  </a:cubicBezTo>
                  <a:cubicBezTo>
                    <a:pt x="2385456" y="181392"/>
                    <a:pt x="2399930" y="174594"/>
                    <a:pt x="2414726" y="168676"/>
                  </a:cubicBezTo>
                  <a:cubicBezTo>
                    <a:pt x="2423604" y="159798"/>
                    <a:pt x="2431827" y="150214"/>
                    <a:pt x="2441360" y="142043"/>
                  </a:cubicBezTo>
                  <a:cubicBezTo>
                    <a:pt x="2464368" y="122322"/>
                    <a:pt x="2507211" y="95182"/>
                    <a:pt x="2530136" y="79899"/>
                  </a:cubicBezTo>
                  <a:cubicBezTo>
                    <a:pt x="2543888" y="59272"/>
                    <a:pt x="2567003" y="22934"/>
                    <a:pt x="2583402" y="8878"/>
                  </a:cubicBezTo>
                  <a:cubicBezTo>
                    <a:pt x="2590507" y="2788"/>
                    <a:pt x="2601157" y="2959"/>
                    <a:pt x="2610035" y="0"/>
                  </a:cubicBezTo>
                  <a:cubicBezTo>
                    <a:pt x="2621872" y="11837"/>
                    <a:pt x="2646038" y="18778"/>
                    <a:pt x="2645546" y="35511"/>
                  </a:cubicBezTo>
                  <a:cubicBezTo>
                    <a:pt x="2640542" y="205650"/>
                    <a:pt x="2640912" y="254753"/>
                    <a:pt x="2565647" y="355107"/>
                  </a:cubicBezTo>
                  <a:cubicBezTo>
                    <a:pt x="2551780" y="373597"/>
                    <a:pt x="2537602" y="392030"/>
                    <a:pt x="2521259" y="408373"/>
                  </a:cubicBezTo>
                  <a:cubicBezTo>
                    <a:pt x="2504916" y="424716"/>
                    <a:pt x="2485748" y="437965"/>
                    <a:pt x="2467993" y="452761"/>
                  </a:cubicBezTo>
                  <a:cubicBezTo>
                    <a:pt x="2451673" y="518040"/>
                    <a:pt x="2469847" y="462265"/>
                    <a:pt x="2423604" y="541538"/>
                  </a:cubicBezTo>
                  <a:cubicBezTo>
                    <a:pt x="2413602" y="558685"/>
                    <a:pt x="2406382" y="577326"/>
                    <a:pt x="2396971" y="594804"/>
                  </a:cubicBezTo>
                  <a:cubicBezTo>
                    <a:pt x="2385660" y="615810"/>
                    <a:pt x="2373297" y="636233"/>
                    <a:pt x="2361460" y="656948"/>
                  </a:cubicBezTo>
                  <a:cubicBezTo>
                    <a:pt x="2355542" y="680622"/>
                    <a:pt x="2354618" y="706143"/>
                    <a:pt x="2343705" y="727969"/>
                  </a:cubicBezTo>
                  <a:cubicBezTo>
                    <a:pt x="2336219" y="742942"/>
                    <a:pt x="2318471" y="750266"/>
                    <a:pt x="2308194" y="763480"/>
                  </a:cubicBezTo>
                  <a:cubicBezTo>
                    <a:pt x="2297600" y="777100"/>
                    <a:pt x="2291914" y="794064"/>
                    <a:pt x="2281561" y="807868"/>
                  </a:cubicBezTo>
                  <a:cubicBezTo>
                    <a:pt x="2274028" y="817912"/>
                    <a:pt x="2262965" y="824856"/>
                    <a:pt x="2254928" y="834501"/>
                  </a:cubicBezTo>
                  <a:cubicBezTo>
                    <a:pt x="2233328" y="860421"/>
                    <a:pt x="2216643" y="890542"/>
                    <a:pt x="2192785" y="914400"/>
                  </a:cubicBezTo>
                  <a:cubicBezTo>
                    <a:pt x="2175030" y="932155"/>
                    <a:pt x="2151877" y="952590"/>
                    <a:pt x="2139519" y="967666"/>
                  </a:cubicBezTo>
                  <a:cubicBezTo>
                    <a:pt x="2127161" y="982742"/>
                    <a:pt x="2129942" y="990657"/>
                    <a:pt x="2118638" y="1004853"/>
                  </a:cubicBezTo>
                  <a:cubicBezTo>
                    <a:pt x="2107334" y="1019049"/>
                    <a:pt x="2089770" y="1036846"/>
                    <a:pt x="2071697" y="1052842"/>
                  </a:cubicBezTo>
                  <a:cubicBezTo>
                    <a:pt x="2053624" y="1068838"/>
                    <a:pt x="2047152" y="1088515"/>
                    <a:pt x="2010201" y="1100831"/>
                  </a:cubicBezTo>
                  <a:cubicBezTo>
                    <a:pt x="1952541" y="1139271"/>
                    <a:pt x="1898983" y="1155577"/>
                    <a:pt x="1864311" y="1171853"/>
                  </a:cubicBezTo>
                  <a:cubicBezTo>
                    <a:pt x="1829639" y="1188129"/>
                    <a:pt x="1823707" y="1191858"/>
                    <a:pt x="1802167" y="1198486"/>
                  </a:cubicBezTo>
                  <a:cubicBezTo>
                    <a:pt x="1772291" y="1207679"/>
                    <a:pt x="1665811" y="1214917"/>
                    <a:pt x="1651247" y="1216241"/>
                  </a:cubicBezTo>
                  <a:cubicBezTo>
                    <a:pt x="1559511" y="1210323"/>
                    <a:pt x="1467486" y="1207865"/>
                    <a:pt x="1376039" y="1198486"/>
                  </a:cubicBezTo>
                  <a:cubicBezTo>
                    <a:pt x="1351764" y="1195996"/>
                    <a:pt x="1328596" y="1187018"/>
                    <a:pt x="1305018" y="1180730"/>
                  </a:cubicBezTo>
                  <a:cubicBezTo>
                    <a:pt x="1284202" y="1175179"/>
                    <a:pt x="1263658" y="1168643"/>
                    <a:pt x="1242874" y="1162975"/>
                  </a:cubicBezTo>
                  <a:cubicBezTo>
                    <a:pt x="1208388" y="1153570"/>
                    <a:pt x="1199957" y="1152616"/>
                    <a:pt x="1162975" y="1145220"/>
                  </a:cubicBezTo>
                  <a:cubicBezTo>
                    <a:pt x="1125579" y="1107822"/>
                    <a:pt x="1162889" y="1140738"/>
                    <a:pt x="1083076" y="1100831"/>
                  </a:cubicBezTo>
                  <a:cubicBezTo>
                    <a:pt x="1067643" y="1093114"/>
                    <a:pt x="1053881" y="1082379"/>
                    <a:pt x="1038688" y="1074198"/>
                  </a:cubicBezTo>
                  <a:cubicBezTo>
                    <a:pt x="1015383" y="1061650"/>
                    <a:pt x="991698" y="1049780"/>
                    <a:pt x="967666" y="1038688"/>
                  </a:cubicBezTo>
                  <a:cubicBezTo>
                    <a:pt x="953197" y="1032010"/>
                    <a:pt x="937268" y="1028563"/>
                    <a:pt x="923278" y="1020932"/>
                  </a:cubicBezTo>
                  <a:cubicBezTo>
                    <a:pt x="833199" y="971798"/>
                    <a:pt x="909480" y="992000"/>
                    <a:pt x="816746" y="976544"/>
                  </a:cubicBezTo>
                  <a:cubicBezTo>
                    <a:pt x="796031" y="967666"/>
                    <a:pt x="775527" y="958281"/>
                    <a:pt x="754602" y="949911"/>
                  </a:cubicBezTo>
                  <a:cubicBezTo>
                    <a:pt x="731127" y="940521"/>
                    <a:pt x="706195" y="934585"/>
                    <a:pt x="683581" y="923278"/>
                  </a:cubicBezTo>
                  <a:cubicBezTo>
                    <a:pt x="652714" y="907845"/>
                    <a:pt x="625671" y="885445"/>
                    <a:pt x="594804" y="870012"/>
                  </a:cubicBezTo>
                  <a:cubicBezTo>
                    <a:pt x="565309" y="855265"/>
                    <a:pt x="557760" y="853326"/>
                    <a:pt x="532660" y="834501"/>
                  </a:cubicBezTo>
                  <a:cubicBezTo>
                    <a:pt x="493832" y="805380"/>
                    <a:pt x="451571" y="780042"/>
                    <a:pt x="417251" y="745724"/>
                  </a:cubicBezTo>
                  <a:cubicBezTo>
                    <a:pt x="411332" y="739806"/>
                    <a:pt x="406762" y="732122"/>
                    <a:pt x="399495" y="727969"/>
                  </a:cubicBezTo>
                  <a:cubicBezTo>
                    <a:pt x="385659" y="720063"/>
                    <a:pt x="369548" y="716953"/>
                    <a:pt x="355107" y="710214"/>
                  </a:cubicBezTo>
                  <a:cubicBezTo>
                    <a:pt x="240080" y="656534"/>
                    <a:pt x="304083" y="675263"/>
                    <a:pt x="230820" y="656948"/>
                  </a:cubicBezTo>
                  <a:cubicBezTo>
                    <a:pt x="216024" y="645111"/>
                    <a:pt x="201755" y="632582"/>
                    <a:pt x="186431" y="621437"/>
                  </a:cubicBezTo>
                  <a:cubicBezTo>
                    <a:pt x="169173" y="608886"/>
                    <a:pt x="149224" y="599978"/>
                    <a:pt x="133165" y="585926"/>
                  </a:cubicBezTo>
                  <a:cubicBezTo>
                    <a:pt x="115875" y="570797"/>
                    <a:pt x="110500" y="540910"/>
                    <a:pt x="97655" y="523783"/>
                  </a:cubicBezTo>
                  <a:cubicBezTo>
                    <a:pt x="87611" y="510391"/>
                    <a:pt x="73981" y="500109"/>
                    <a:pt x="62144" y="488272"/>
                  </a:cubicBezTo>
                  <a:cubicBezTo>
                    <a:pt x="56226" y="476435"/>
                    <a:pt x="50955" y="464251"/>
                    <a:pt x="44389" y="452761"/>
                  </a:cubicBezTo>
                  <a:cubicBezTo>
                    <a:pt x="39095" y="443497"/>
                    <a:pt x="29221" y="436479"/>
                    <a:pt x="26633" y="426128"/>
                  </a:cubicBezTo>
                  <a:cubicBezTo>
                    <a:pt x="20134" y="400131"/>
                    <a:pt x="23011" y="372505"/>
                    <a:pt x="17756" y="346229"/>
                  </a:cubicBezTo>
                  <a:cubicBezTo>
                    <a:pt x="14086" y="327877"/>
                    <a:pt x="5919" y="310718"/>
                    <a:pt x="0" y="292963"/>
                  </a:cubicBezTo>
                  <a:cubicBezTo>
                    <a:pt x="8475" y="267540"/>
                    <a:pt x="8129" y="255343"/>
                    <a:pt x="35511" y="239697"/>
                  </a:cubicBezTo>
                  <a:cubicBezTo>
                    <a:pt x="46105" y="233644"/>
                    <a:pt x="55801" y="236881"/>
                    <a:pt x="69117" y="2339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E0C6CF0-545C-2B7B-4AB0-2CF90782C189}"/>
                </a:ext>
              </a:extLst>
            </p:cNvPr>
            <p:cNvSpPr/>
            <p:nvPr/>
          </p:nvSpPr>
          <p:spPr>
            <a:xfrm>
              <a:off x="4212619" y="1411908"/>
              <a:ext cx="2995714" cy="1473693"/>
            </a:xfrm>
            <a:custGeom>
              <a:avLst/>
              <a:gdLst>
                <a:gd name="connsiteX0" fmla="*/ 169011 w 2779046"/>
                <a:gd name="connsiteY0" fmla="*/ 532660 h 1349406"/>
                <a:gd name="connsiteX1" fmla="*/ 106867 w 2779046"/>
                <a:gd name="connsiteY1" fmla="*/ 568171 h 1349406"/>
                <a:gd name="connsiteX2" fmla="*/ 26968 w 2779046"/>
                <a:gd name="connsiteY2" fmla="*/ 612559 h 1349406"/>
                <a:gd name="connsiteX3" fmla="*/ 18090 w 2779046"/>
                <a:gd name="connsiteY3" fmla="*/ 648070 h 1349406"/>
                <a:gd name="connsiteX4" fmla="*/ 335 w 2779046"/>
                <a:gd name="connsiteY4" fmla="*/ 692458 h 1349406"/>
                <a:gd name="connsiteX5" fmla="*/ 9213 w 2779046"/>
                <a:gd name="connsiteY5" fmla="*/ 763479 h 1349406"/>
                <a:gd name="connsiteX6" fmla="*/ 71356 w 2779046"/>
                <a:gd name="connsiteY6" fmla="*/ 932155 h 1349406"/>
                <a:gd name="connsiteX7" fmla="*/ 115745 w 2779046"/>
                <a:gd name="connsiteY7" fmla="*/ 1047565 h 1349406"/>
                <a:gd name="connsiteX8" fmla="*/ 142378 w 2779046"/>
                <a:gd name="connsiteY8" fmla="*/ 1065320 h 1349406"/>
                <a:gd name="connsiteX9" fmla="*/ 355442 w 2779046"/>
                <a:gd name="connsiteY9" fmla="*/ 1003177 h 1349406"/>
                <a:gd name="connsiteX10" fmla="*/ 382075 w 2779046"/>
                <a:gd name="connsiteY10" fmla="*/ 985421 h 1349406"/>
                <a:gd name="connsiteX11" fmla="*/ 701671 w 2779046"/>
                <a:gd name="connsiteY11" fmla="*/ 1003177 h 1349406"/>
                <a:gd name="connsiteX12" fmla="*/ 808203 w 2779046"/>
                <a:gd name="connsiteY12" fmla="*/ 1091953 h 1349406"/>
                <a:gd name="connsiteX13" fmla="*/ 923613 w 2779046"/>
                <a:gd name="connsiteY13" fmla="*/ 1260629 h 1349406"/>
                <a:gd name="connsiteX14" fmla="*/ 959123 w 2779046"/>
                <a:gd name="connsiteY14" fmla="*/ 1287262 h 1349406"/>
                <a:gd name="connsiteX15" fmla="*/ 968001 w 2779046"/>
                <a:gd name="connsiteY15" fmla="*/ 1313895 h 1349406"/>
                <a:gd name="connsiteX16" fmla="*/ 1047900 w 2779046"/>
                <a:gd name="connsiteY16" fmla="*/ 1349406 h 1349406"/>
                <a:gd name="connsiteX17" fmla="*/ 1527294 w 2779046"/>
                <a:gd name="connsiteY17" fmla="*/ 1340528 h 1349406"/>
                <a:gd name="connsiteX18" fmla="*/ 1660459 w 2779046"/>
                <a:gd name="connsiteY18" fmla="*/ 1322773 h 1349406"/>
                <a:gd name="connsiteX19" fmla="*/ 1811380 w 2779046"/>
                <a:gd name="connsiteY19" fmla="*/ 1260629 h 1349406"/>
                <a:gd name="connsiteX20" fmla="*/ 1838013 w 2779046"/>
                <a:gd name="connsiteY20" fmla="*/ 1242874 h 1349406"/>
                <a:gd name="connsiteX21" fmla="*/ 1944545 w 2779046"/>
                <a:gd name="connsiteY21" fmla="*/ 1225118 h 1349406"/>
                <a:gd name="connsiteX22" fmla="*/ 2113220 w 2779046"/>
                <a:gd name="connsiteY22" fmla="*/ 1189608 h 1349406"/>
                <a:gd name="connsiteX23" fmla="*/ 2157609 w 2779046"/>
                <a:gd name="connsiteY23" fmla="*/ 1171852 h 1349406"/>
                <a:gd name="connsiteX24" fmla="*/ 2264141 w 2779046"/>
                <a:gd name="connsiteY24" fmla="*/ 1136342 h 1349406"/>
                <a:gd name="connsiteX25" fmla="*/ 2335162 w 2779046"/>
                <a:gd name="connsiteY25" fmla="*/ 1118586 h 1349406"/>
                <a:gd name="connsiteX26" fmla="*/ 2397306 w 2779046"/>
                <a:gd name="connsiteY26" fmla="*/ 1100831 h 1349406"/>
                <a:gd name="connsiteX27" fmla="*/ 2557104 w 2779046"/>
                <a:gd name="connsiteY27" fmla="*/ 1047565 h 1349406"/>
                <a:gd name="connsiteX28" fmla="*/ 2601492 w 2779046"/>
                <a:gd name="connsiteY28" fmla="*/ 1012054 h 1349406"/>
                <a:gd name="connsiteX29" fmla="*/ 2637003 w 2779046"/>
                <a:gd name="connsiteY29" fmla="*/ 1003177 h 1349406"/>
                <a:gd name="connsiteX30" fmla="*/ 2681391 w 2779046"/>
                <a:gd name="connsiteY30" fmla="*/ 976544 h 1349406"/>
                <a:gd name="connsiteX31" fmla="*/ 2708024 w 2779046"/>
                <a:gd name="connsiteY31" fmla="*/ 958788 h 1349406"/>
                <a:gd name="connsiteX32" fmla="*/ 2734657 w 2779046"/>
                <a:gd name="connsiteY32" fmla="*/ 923278 h 1349406"/>
                <a:gd name="connsiteX33" fmla="*/ 2752413 w 2779046"/>
                <a:gd name="connsiteY33" fmla="*/ 719091 h 1349406"/>
                <a:gd name="connsiteX34" fmla="*/ 2779046 w 2779046"/>
                <a:gd name="connsiteY34" fmla="*/ 630314 h 1349406"/>
                <a:gd name="connsiteX35" fmla="*/ 2770168 w 2779046"/>
                <a:gd name="connsiteY35" fmla="*/ 443883 h 1349406"/>
                <a:gd name="connsiteX36" fmla="*/ 2734657 w 2779046"/>
                <a:gd name="connsiteY36" fmla="*/ 399495 h 1349406"/>
                <a:gd name="connsiteX37" fmla="*/ 2699147 w 2779046"/>
                <a:gd name="connsiteY37" fmla="*/ 346229 h 1349406"/>
                <a:gd name="connsiteX38" fmla="*/ 2619248 w 2779046"/>
                <a:gd name="connsiteY38" fmla="*/ 195309 h 1349406"/>
                <a:gd name="connsiteX39" fmla="*/ 2592615 w 2779046"/>
                <a:gd name="connsiteY39" fmla="*/ 124287 h 1349406"/>
                <a:gd name="connsiteX40" fmla="*/ 2574859 w 2779046"/>
                <a:gd name="connsiteY40" fmla="*/ 53266 h 1349406"/>
                <a:gd name="connsiteX41" fmla="*/ 2565982 w 2779046"/>
                <a:gd name="connsiteY41" fmla="*/ 17755 h 1349406"/>
                <a:gd name="connsiteX42" fmla="*/ 2548226 w 2779046"/>
                <a:gd name="connsiteY42" fmla="*/ 0 h 1349406"/>
                <a:gd name="connsiteX43" fmla="*/ 2379550 w 2779046"/>
                <a:gd name="connsiteY43" fmla="*/ 26633 h 1349406"/>
                <a:gd name="connsiteX44" fmla="*/ 2255263 w 2779046"/>
                <a:gd name="connsiteY44" fmla="*/ 79899 h 1349406"/>
                <a:gd name="connsiteX45" fmla="*/ 2193119 w 2779046"/>
                <a:gd name="connsiteY45" fmla="*/ 97654 h 1349406"/>
                <a:gd name="connsiteX46" fmla="*/ 2095465 w 2779046"/>
                <a:gd name="connsiteY46" fmla="*/ 159798 h 1349406"/>
                <a:gd name="connsiteX47" fmla="*/ 2024444 w 2779046"/>
                <a:gd name="connsiteY47" fmla="*/ 204186 h 1349406"/>
                <a:gd name="connsiteX48" fmla="*/ 1935667 w 2779046"/>
                <a:gd name="connsiteY48" fmla="*/ 239697 h 1349406"/>
                <a:gd name="connsiteX49" fmla="*/ 1846890 w 2779046"/>
                <a:gd name="connsiteY49" fmla="*/ 301841 h 1349406"/>
                <a:gd name="connsiteX50" fmla="*/ 1802502 w 2779046"/>
                <a:gd name="connsiteY50" fmla="*/ 310718 h 1349406"/>
                <a:gd name="connsiteX51" fmla="*/ 1589438 w 2779046"/>
                <a:gd name="connsiteY51" fmla="*/ 337351 h 1349406"/>
                <a:gd name="connsiteX52" fmla="*/ 1536172 w 2779046"/>
                <a:gd name="connsiteY52" fmla="*/ 355107 h 1349406"/>
                <a:gd name="connsiteX53" fmla="*/ 1340863 w 2779046"/>
                <a:gd name="connsiteY53" fmla="*/ 346229 h 1349406"/>
                <a:gd name="connsiteX54" fmla="*/ 1314230 w 2779046"/>
                <a:gd name="connsiteY54" fmla="*/ 337351 h 1349406"/>
                <a:gd name="connsiteX55" fmla="*/ 1252086 w 2779046"/>
                <a:gd name="connsiteY55" fmla="*/ 319596 h 1349406"/>
                <a:gd name="connsiteX56" fmla="*/ 1207698 w 2779046"/>
                <a:gd name="connsiteY56" fmla="*/ 301841 h 1349406"/>
                <a:gd name="connsiteX57" fmla="*/ 1127799 w 2779046"/>
                <a:gd name="connsiteY57" fmla="*/ 284085 h 1349406"/>
                <a:gd name="connsiteX58" fmla="*/ 879224 w 2779046"/>
                <a:gd name="connsiteY58" fmla="*/ 292963 h 1349406"/>
                <a:gd name="connsiteX59" fmla="*/ 808203 w 2779046"/>
                <a:gd name="connsiteY59" fmla="*/ 301841 h 1349406"/>
                <a:gd name="connsiteX60" fmla="*/ 728304 w 2779046"/>
                <a:gd name="connsiteY60" fmla="*/ 355107 h 1349406"/>
                <a:gd name="connsiteX61" fmla="*/ 639527 w 2779046"/>
                <a:gd name="connsiteY61" fmla="*/ 399495 h 1349406"/>
                <a:gd name="connsiteX62" fmla="*/ 595139 w 2779046"/>
                <a:gd name="connsiteY62" fmla="*/ 426128 h 1349406"/>
                <a:gd name="connsiteX63" fmla="*/ 532995 w 2779046"/>
                <a:gd name="connsiteY63" fmla="*/ 443883 h 1349406"/>
                <a:gd name="connsiteX64" fmla="*/ 470851 w 2779046"/>
                <a:gd name="connsiteY64" fmla="*/ 470516 h 1349406"/>
                <a:gd name="connsiteX65" fmla="*/ 373197 w 2779046"/>
                <a:gd name="connsiteY65" fmla="*/ 514905 h 1349406"/>
                <a:gd name="connsiteX66" fmla="*/ 293298 w 2779046"/>
                <a:gd name="connsiteY66" fmla="*/ 541538 h 1349406"/>
                <a:gd name="connsiteX67" fmla="*/ 248910 w 2779046"/>
                <a:gd name="connsiteY67" fmla="*/ 568171 h 1349406"/>
                <a:gd name="connsiteX68" fmla="*/ 169011 w 2779046"/>
                <a:gd name="connsiteY68" fmla="*/ 532660 h 134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779046" h="1349406">
                  <a:moveTo>
                    <a:pt x="169011" y="532660"/>
                  </a:moveTo>
                  <a:cubicBezTo>
                    <a:pt x="145337" y="532660"/>
                    <a:pt x="127873" y="556860"/>
                    <a:pt x="106867" y="568171"/>
                  </a:cubicBezTo>
                  <a:cubicBezTo>
                    <a:pt x="25212" y="612139"/>
                    <a:pt x="80247" y="577040"/>
                    <a:pt x="26968" y="612559"/>
                  </a:cubicBezTo>
                  <a:cubicBezTo>
                    <a:pt x="24009" y="624396"/>
                    <a:pt x="21948" y="636495"/>
                    <a:pt x="18090" y="648070"/>
                  </a:cubicBezTo>
                  <a:cubicBezTo>
                    <a:pt x="13051" y="663188"/>
                    <a:pt x="1557" y="676569"/>
                    <a:pt x="335" y="692458"/>
                  </a:cubicBezTo>
                  <a:cubicBezTo>
                    <a:pt x="-1495" y="716246"/>
                    <a:pt x="4534" y="740084"/>
                    <a:pt x="9213" y="763479"/>
                  </a:cubicBezTo>
                  <a:cubicBezTo>
                    <a:pt x="31658" y="875702"/>
                    <a:pt x="24187" y="849608"/>
                    <a:pt x="71356" y="932155"/>
                  </a:cubicBezTo>
                  <a:cubicBezTo>
                    <a:pt x="83516" y="980796"/>
                    <a:pt x="83473" y="1009914"/>
                    <a:pt x="115745" y="1047565"/>
                  </a:cubicBezTo>
                  <a:cubicBezTo>
                    <a:pt x="122689" y="1055666"/>
                    <a:pt x="133500" y="1059402"/>
                    <a:pt x="142378" y="1065320"/>
                  </a:cubicBezTo>
                  <a:cubicBezTo>
                    <a:pt x="285224" y="1029609"/>
                    <a:pt x="214185" y="1050262"/>
                    <a:pt x="355442" y="1003177"/>
                  </a:cubicBezTo>
                  <a:cubicBezTo>
                    <a:pt x="364320" y="997258"/>
                    <a:pt x="371953" y="988795"/>
                    <a:pt x="382075" y="985421"/>
                  </a:cubicBezTo>
                  <a:cubicBezTo>
                    <a:pt x="469007" y="956444"/>
                    <a:pt x="686767" y="1001687"/>
                    <a:pt x="701671" y="1003177"/>
                  </a:cubicBezTo>
                  <a:cubicBezTo>
                    <a:pt x="737182" y="1032769"/>
                    <a:pt x="784421" y="1052316"/>
                    <a:pt x="808203" y="1091953"/>
                  </a:cubicBezTo>
                  <a:cubicBezTo>
                    <a:pt x="829018" y="1126646"/>
                    <a:pt x="888980" y="1234654"/>
                    <a:pt x="923613" y="1260629"/>
                  </a:cubicBezTo>
                  <a:lnTo>
                    <a:pt x="959123" y="1287262"/>
                  </a:lnTo>
                  <a:cubicBezTo>
                    <a:pt x="962082" y="1296140"/>
                    <a:pt x="961384" y="1307278"/>
                    <a:pt x="968001" y="1313895"/>
                  </a:cubicBezTo>
                  <a:cubicBezTo>
                    <a:pt x="993598" y="1339492"/>
                    <a:pt x="1016335" y="1341515"/>
                    <a:pt x="1047900" y="1349406"/>
                  </a:cubicBezTo>
                  <a:lnTo>
                    <a:pt x="1527294" y="1340528"/>
                  </a:lnTo>
                  <a:cubicBezTo>
                    <a:pt x="1567552" y="1339250"/>
                    <a:pt x="1619406" y="1329615"/>
                    <a:pt x="1660459" y="1322773"/>
                  </a:cubicBezTo>
                  <a:cubicBezTo>
                    <a:pt x="1768505" y="1268749"/>
                    <a:pt x="1717424" y="1287473"/>
                    <a:pt x="1811380" y="1260629"/>
                  </a:cubicBezTo>
                  <a:cubicBezTo>
                    <a:pt x="1820258" y="1254711"/>
                    <a:pt x="1827704" y="1245623"/>
                    <a:pt x="1838013" y="1242874"/>
                  </a:cubicBezTo>
                  <a:cubicBezTo>
                    <a:pt x="1872798" y="1233598"/>
                    <a:pt x="1944545" y="1225118"/>
                    <a:pt x="1944545" y="1225118"/>
                  </a:cubicBezTo>
                  <a:cubicBezTo>
                    <a:pt x="2046839" y="1184201"/>
                    <a:pt x="1923131" y="1229627"/>
                    <a:pt x="2113220" y="1189608"/>
                  </a:cubicBezTo>
                  <a:cubicBezTo>
                    <a:pt x="2128814" y="1186325"/>
                    <a:pt x="2142581" y="1177156"/>
                    <a:pt x="2157609" y="1171852"/>
                  </a:cubicBezTo>
                  <a:cubicBezTo>
                    <a:pt x="2192907" y="1159394"/>
                    <a:pt x="2228288" y="1147098"/>
                    <a:pt x="2264141" y="1136342"/>
                  </a:cubicBezTo>
                  <a:cubicBezTo>
                    <a:pt x="2287514" y="1129330"/>
                    <a:pt x="2311584" y="1124874"/>
                    <a:pt x="2335162" y="1118586"/>
                  </a:cubicBezTo>
                  <a:cubicBezTo>
                    <a:pt x="2355978" y="1113035"/>
                    <a:pt x="2376591" y="1106749"/>
                    <a:pt x="2397306" y="1100831"/>
                  </a:cubicBezTo>
                  <a:cubicBezTo>
                    <a:pt x="2465259" y="1032878"/>
                    <a:pt x="2378056" y="1110232"/>
                    <a:pt x="2557104" y="1047565"/>
                  </a:cubicBezTo>
                  <a:cubicBezTo>
                    <a:pt x="2574988" y="1041305"/>
                    <a:pt x="2584928" y="1021256"/>
                    <a:pt x="2601492" y="1012054"/>
                  </a:cubicBezTo>
                  <a:cubicBezTo>
                    <a:pt x="2612158" y="1006129"/>
                    <a:pt x="2625166" y="1006136"/>
                    <a:pt x="2637003" y="1003177"/>
                  </a:cubicBezTo>
                  <a:cubicBezTo>
                    <a:pt x="2651799" y="994299"/>
                    <a:pt x="2666759" y="985689"/>
                    <a:pt x="2681391" y="976544"/>
                  </a:cubicBezTo>
                  <a:cubicBezTo>
                    <a:pt x="2690439" y="970889"/>
                    <a:pt x="2700479" y="966333"/>
                    <a:pt x="2708024" y="958788"/>
                  </a:cubicBezTo>
                  <a:cubicBezTo>
                    <a:pt x="2718486" y="948326"/>
                    <a:pt x="2725779" y="935115"/>
                    <a:pt x="2734657" y="923278"/>
                  </a:cubicBezTo>
                  <a:cubicBezTo>
                    <a:pt x="2759225" y="751307"/>
                    <a:pt x="2721869" y="1024540"/>
                    <a:pt x="2752413" y="719091"/>
                  </a:cubicBezTo>
                  <a:cubicBezTo>
                    <a:pt x="2754330" y="699917"/>
                    <a:pt x="2775069" y="642243"/>
                    <a:pt x="2779046" y="630314"/>
                  </a:cubicBezTo>
                  <a:cubicBezTo>
                    <a:pt x="2776087" y="568170"/>
                    <a:pt x="2781917" y="504978"/>
                    <a:pt x="2770168" y="443883"/>
                  </a:cubicBezTo>
                  <a:cubicBezTo>
                    <a:pt x="2766590" y="425276"/>
                    <a:pt x="2745802" y="414819"/>
                    <a:pt x="2734657" y="399495"/>
                  </a:cubicBezTo>
                  <a:cubicBezTo>
                    <a:pt x="2722106" y="382237"/>
                    <a:pt x="2710457" y="364325"/>
                    <a:pt x="2699147" y="346229"/>
                  </a:cubicBezTo>
                  <a:cubicBezTo>
                    <a:pt x="2650499" y="268392"/>
                    <a:pt x="2648887" y="269408"/>
                    <a:pt x="2619248" y="195309"/>
                  </a:cubicBezTo>
                  <a:cubicBezTo>
                    <a:pt x="2609858" y="171834"/>
                    <a:pt x="2600157" y="148420"/>
                    <a:pt x="2592615" y="124287"/>
                  </a:cubicBezTo>
                  <a:cubicBezTo>
                    <a:pt x="2585336" y="100996"/>
                    <a:pt x="2580777" y="76940"/>
                    <a:pt x="2574859" y="53266"/>
                  </a:cubicBezTo>
                  <a:cubicBezTo>
                    <a:pt x="2571900" y="41429"/>
                    <a:pt x="2574610" y="26382"/>
                    <a:pt x="2565982" y="17755"/>
                  </a:cubicBezTo>
                  <a:lnTo>
                    <a:pt x="2548226" y="0"/>
                  </a:lnTo>
                  <a:cubicBezTo>
                    <a:pt x="2492001" y="8878"/>
                    <a:pt x="2435116" y="14285"/>
                    <a:pt x="2379550" y="26633"/>
                  </a:cubicBezTo>
                  <a:cubicBezTo>
                    <a:pt x="2305574" y="43072"/>
                    <a:pt x="2318870" y="55435"/>
                    <a:pt x="2255263" y="79899"/>
                  </a:cubicBezTo>
                  <a:cubicBezTo>
                    <a:pt x="2235155" y="87633"/>
                    <a:pt x="2213834" y="91736"/>
                    <a:pt x="2193119" y="97654"/>
                  </a:cubicBezTo>
                  <a:cubicBezTo>
                    <a:pt x="2126866" y="163909"/>
                    <a:pt x="2192930" y="106636"/>
                    <a:pt x="2095465" y="159798"/>
                  </a:cubicBezTo>
                  <a:cubicBezTo>
                    <a:pt x="2034015" y="193316"/>
                    <a:pt x="2086919" y="180758"/>
                    <a:pt x="2024444" y="204186"/>
                  </a:cubicBezTo>
                  <a:cubicBezTo>
                    <a:pt x="1956780" y="229560"/>
                    <a:pt x="2020825" y="188602"/>
                    <a:pt x="1935667" y="239697"/>
                  </a:cubicBezTo>
                  <a:cubicBezTo>
                    <a:pt x="1895173" y="263993"/>
                    <a:pt x="1895033" y="279958"/>
                    <a:pt x="1846890" y="301841"/>
                  </a:cubicBezTo>
                  <a:cubicBezTo>
                    <a:pt x="1833153" y="308085"/>
                    <a:pt x="1817298" y="307759"/>
                    <a:pt x="1802502" y="310718"/>
                  </a:cubicBezTo>
                  <a:cubicBezTo>
                    <a:pt x="1720241" y="365560"/>
                    <a:pt x="1809051" y="312950"/>
                    <a:pt x="1589438" y="337351"/>
                  </a:cubicBezTo>
                  <a:cubicBezTo>
                    <a:pt x="1570837" y="339418"/>
                    <a:pt x="1553927" y="349188"/>
                    <a:pt x="1536172" y="355107"/>
                  </a:cubicBezTo>
                  <a:cubicBezTo>
                    <a:pt x="1471069" y="352148"/>
                    <a:pt x="1405826" y="351426"/>
                    <a:pt x="1340863" y="346229"/>
                  </a:cubicBezTo>
                  <a:cubicBezTo>
                    <a:pt x="1331535" y="345483"/>
                    <a:pt x="1323228" y="339922"/>
                    <a:pt x="1314230" y="337351"/>
                  </a:cubicBezTo>
                  <a:cubicBezTo>
                    <a:pt x="1275039" y="326154"/>
                    <a:pt x="1286154" y="332371"/>
                    <a:pt x="1252086" y="319596"/>
                  </a:cubicBezTo>
                  <a:cubicBezTo>
                    <a:pt x="1237165" y="314001"/>
                    <a:pt x="1222816" y="306880"/>
                    <a:pt x="1207698" y="301841"/>
                  </a:cubicBezTo>
                  <a:cubicBezTo>
                    <a:pt x="1188891" y="295572"/>
                    <a:pt x="1145390" y="287603"/>
                    <a:pt x="1127799" y="284085"/>
                  </a:cubicBezTo>
                  <a:lnTo>
                    <a:pt x="879224" y="292963"/>
                  </a:lnTo>
                  <a:cubicBezTo>
                    <a:pt x="855403" y="294286"/>
                    <a:pt x="830264" y="292757"/>
                    <a:pt x="808203" y="301841"/>
                  </a:cubicBezTo>
                  <a:cubicBezTo>
                    <a:pt x="778605" y="314028"/>
                    <a:pt x="756005" y="339069"/>
                    <a:pt x="728304" y="355107"/>
                  </a:cubicBezTo>
                  <a:cubicBezTo>
                    <a:pt x="699671" y="371684"/>
                    <a:pt x="668720" y="383926"/>
                    <a:pt x="639527" y="399495"/>
                  </a:cubicBezTo>
                  <a:cubicBezTo>
                    <a:pt x="624302" y="407615"/>
                    <a:pt x="611067" y="419492"/>
                    <a:pt x="595139" y="426128"/>
                  </a:cubicBezTo>
                  <a:cubicBezTo>
                    <a:pt x="575253" y="434414"/>
                    <a:pt x="553283" y="436637"/>
                    <a:pt x="532995" y="443883"/>
                  </a:cubicBezTo>
                  <a:cubicBezTo>
                    <a:pt x="511771" y="451463"/>
                    <a:pt x="491368" y="461190"/>
                    <a:pt x="470851" y="470516"/>
                  </a:cubicBezTo>
                  <a:cubicBezTo>
                    <a:pt x="412746" y="496928"/>
                    <a:pt x="451656" y="485483"/>
                    <a:pt x="373197" y="514905"/>
                  </a:cubicBezTo>
                  <a:cubicBezTo>
                    <a:pt x="346911" y="524762"/>
                    <a:pt x="319102" y="530479"/>
                    <a:pt x="293298" y="541538"/>
                  </a:cubicBezTo>
                  <a:cubicBezTo>
                    <a:pt x="277438" y="548335"/>
                    <a:pt x="264343" y="560454"/>
                    <a:pt x="248910" y="568171"/>
                  </a:cubicBezTo>
                  <a:cubicBezTo>
                    <a:pt x="216184" y="584534"/>
                    <a:pt x="192685" y="532660"/>
                    <a:pt x="169011" y="53266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743091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Basse, Bastian</dc:creator>
  <cp:lastModifiedBy>Basse, Bastian</cp:lastModifiedBy>
  <cp:revision>1</cp:revision>
  <dcterms:created xsi:type="dcterms:W3CDTF">2023-09-09T15:41:11Z</dcterms:created>
  <dcterms:modified xsi:type="dcterms:W3CDTF">2023-09-09T16:11:55Z</dcterms:modified>
</cp:coreProperties>
</file>